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7" r:id="rId4"/>
    <p:sldId id="291" r:id="rId5"/>
    <p:sldId id="276" r:id="rId6"/>
    <p:sldId id="297" r:id="rId7"/>
    <p:sldId id="292" r:id="rId8"/>
    <p:sldId id="258" r:id="rId9"/>
    <p:sldId id="273" r:id="rId10"/>
    <p:sldId id="289" r:id="rId11"/>
    <p:sldId id="293" r:id="rId12"/>
    <p:sldId id="280" r:id="rId13"/>
    <p:sldId id="290" r:id="rId14"/>
    <p:sldId id="295" r:id="rId15"/>
    <p:sldId id="294" r:id="rId16"/>
    <p:sldId id="270" r:id="rId17"/>
    <p:sldId id="271" r:id="rId18"/>
    <p:sldId id="286" r:id="rId19"/>
    <p:sldId id="296" r:id="rId20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3" clrIdx="0">
    <p:extLst>
      <p:ext uri="{19B8F6BF-5375-455C-9EA6-DF929625EA0E}">
        <p15:presenceInfo xmlns:p15="http://schemas.microsoft.com/office/powerpoint/2012/main" xmlns="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521EC-A432-48C6-BF96-E79E2B50B48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9FACFC4-7CE6-47C5-9078-3E1B47E03EB9}">
      <dgm:prSet custT="1"/>
      <dgm:spPr/>
      <dgm:t>
        <a:bodyPr/>
        <a:lstStyle/>
        <a:p>
          <a:r>
            <a:rPr lang="hr-HR" sz="2800" dirty="0"/>
            <a:t>Hrvati i mnogoboštvo</a:t>
          </a:r>
          <a:endParaRPr lang="en-US" sz="2800" dirty="0"/>
        </a:p>
      </dgm:t>
    </dgm:pt>
    <dgm:pt modelId="{44255EE7-46CA-4F4A-A902-23BE4E0D92E7}" type="parTrans" cxnId="{7D5CD4F6-55AC-4933-A5FC-47B49DAF9A04}">
      <dgm:prSet/>
      <dgm:spPr/>
      <dgm:t>
        <a:bodyPr/>
        <a:lstStyle/>
        <a:p>
          <a:endParaRPr lang="en-US"/>
        </a:p>
      </dgm:t>
    </dgm:pt>
    <dgm:pt modelId="{1A6884F7-2B33-48B3-9C56-EE05EDCBFD52}" type="sibTrans" cxnId="{7D5CD4F6-55AC-4933-A5FC-47B49DAF9A04}">
      <dgm:prSet/>
      <dgm:spPr/>
      <dgm:t>
        <a:bodyPr/>
        <a:lstStyle/>
        <a:p>
          <a:endParaRPr lang="en-US"/>
        </a:p>
      </dgm:t>
    </dgm:pt>
    <dgm:pt modelId="{77941034-6867-40B6-B60B-5609CE6E1227}">
      <dgm:prSet custT="1"/>
      <dgm:spPr/>
      <dgm:t>
        <a:bodyPr/>
        <a:lstStyle/>
        <a:p>
          <a:r>
            <a:rPr lang="hr-HR" sz="2800" dirty="0"/>
            <a:t>Vjerovanja u brojna mitološka bića</a:t>
          </a:r>
          <a:endParaRPr lang="en-US" sz="2800" dirty="0"/>
        </a:p>
      </dgm:t>
    </dgm:pt>
    <dgm:pt modelId="{7DECAAA3-6B1A-43A7-84F7-8F1BD9C446A4}" type="parTrans" cxnId="{3E3E0E3E-FA91-4FD9-89BE-D95FD8DAE950}">
      <dgm:prSet/>
      <dgm:spPr/>
    </dgm:pt>
    <dgm:pt modelId="{D173CF6F-BE0D-4FAF-84A7-54FB2CED295D}" type="sibTrans" cxnId="{3E3E0E3E-FA91-4FD9-89BE-D95FD8DAE950}">
      <dgm:prSet/>
      <dgm:spPr/>
    </dgm:pt>
    <dgm:pt modelId="{110A255C-5D51-4F60-92CA-5D0C178DA05F}">
      <dgm:prSet custT="1"/>
      <dgm:spPr/>
      <dgm:t>
        <a:bodyPr/>
        <a:lstStyle/>
        <a:p>
          <a:r>
            <a:rPr lang="hr-HR" sz="2800" dirty="0"/>
            <a:t>Božanstva Perun, Veles, </a:t>
          </a:r>
          <a:r>
            <a:rPr lang="hr-HR" sz="2800" dirty="0" err="1" smtClean="0"/>
            <a:t>Mokoš</a:t>
          </a:r>
          <a:r>
            <a:rPr lang="hr-HR" sz="2800" dirty="0" smtClean="0"/>
            <a:t> </a:t>
          </a:r>
          <a:r>
            <a:rPr lang="hr-HR" sz="2800" dirty="0"/>
            <a:t>odražavala su prirodne sile</a:t>
          </a:r>
          <a:endParaRPr lang="en-US" sz="2800" dirty="0"/>
        </a:p>
      </dgm:t>
    </dgm:pt>
    <dgm:pt modelId="{F502E8EF-1B39-45BD-AD60-9818FF667122}" type="parTrans" cxnId="{7619F326-EB94-45D3-94E0-9DA1181C7834}">
      <dgm:prSet/>
      <dgm:spPr/>
    </dgm:pt>
    <dgm:pt modelId="{E4958AFF-4B87-44B7-AC7D-EE0CF1FE2006}" type="sibTrans" cxnId="{7619F326-EB94-45D3-94E0-9DA1181C7834}">
      <dgm:prSet/>
      <dgm:spPr/>
    </dgm:pt>
    <dgm:pt modelId="{600928D8-7C5E-434D-86EE-FD5E2D0FEB4E}">
      <dgm:prSet custT="1"/>
      <dgm:spPr/>
      <dgm:t>
        <a:bodyPr/>
        <a:lstStyle/>
        <a:p>
          <a:r>
            <a:rPr lang="hr-HR" sz="2800" dirty="0"/>
            <a:t>Divovi, patuljci, domaći, vile i vilenjaci – svi utječu na sudbine čovjeka, stoke ili uroda</a:t>
          </a:r>
          <a:endParaRPr lang="en-US" sz="2800" dirty="0"/>
        </a:p>
      </dgm:t>
    </dgm:pt>
    <dgm:pt modelId="{1916F72A-5D35-47E8-B42B-F65ED773C95B}" type="parTrans" cxnId="{F6D8D42C-939A-4A25-8948-C3F521DD30A6}">
      <dgm:prSet/>
      <dgm:spPr/>
    </dgm:pt>
    <dgm:pt modelId="{D3F19B2C-DCD3-4E07-A0FD-8E98DD0C1D50}" type="sibTrans" cxnId="{F6D8D42C-939A-4A25-8948-C3F521DD30A6}">
      <dgm:prSet/>
      <dgm:spPr/>
    </dgm:pt>
    <dgm:pt modelId="{C1214444-6656-4FC6-A2E5-DF5DD5572FF1}">
      <dgm:prSet custT="1"/>
      <dgm:spPr/>
      <dgm:t>
        <a:bodyPr/>
        <a:lstStyle/>
        <a:p>
          <a:r>
            <a:rPr lang="hr-HR" sz="2800" dirty="0"/>
            <a:t>Način na koji su pokapali svoje mrtve puno govori o starim vjerovanjima Hrvata.</a:t>
          </a:r>
          <a:endParaRPr lang="en-US" sz="2800" dirty="0"/>
        </a:p>
      </dgm:t>
    </dgm:pt>
    <dgm:pt modelId="{A3A8DA49-67CE-477C-9D14-183CB0B5925F}" type="parTrans" cxnId="{E02A2536-1DE7-41B9-B6CB-1659622710C0}">
      <dgm:prSet/>
      <dgm:spPr/>
    </dgm:pt>
    <dgm:pt modelId="{87580F0A-BC0D-4B30-A8BD-EB3D251AE4DC}" type="sibTrans" cxnId="{E02A2536-1DE7-41B9-B6CB-1659622710C0}">
      <dgm:prSet/>
      <dgm:spPr/>
    </dgm:pt>
    <dgm:pt modelId="{AA027500-7298-4E1E-96C1-3B7408FA9D6A}" type="pres">
      <dgm:prSet presAssocID="{71E521EC-A432-48C6-BF96-E79E2B50B4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62C227C-1774-4D06-85C5-63C9BA341BBA}" type="pres">
      <dgm:prSet presAssocID="{19FACFC4-7CE6-47C5-9078-3E1B47E03EB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ADC981F-C7D1-4A37-8A09-C7F32FE05BE8}" type="pres">
      <dgm:prSet presAssocID="{1A6884F7-2B33-48B3-9C56-EE05EDCBFD52}" presName="spacer" presStyleCnt="0"/>
      <dgm:spPr/>
    </dgm:pt>
    <dgm:pt modelId="{53B69927-D158-4BB5-B942-1B4E6AF7FF1C}" type="pres">
      <dgm:prSet presAssocID="{77941034-6867-40B6-B60B-5609CE6E122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3D670D2-F22F-464E-9793-BE31F4A4B6F0}" type="pres">
      <dgm:prSet presAssocID="{D173CF6F-BE0D-4FAF-84A7-54FB2CED295D}" presName="spacer" presStyleCnt="0"/>
      <dgm:spPr/>
    </dgm:pt>
    <dgm:pt modelId="{23BC12E5-F006-41E2-96EB-25AB3EB02617}" type="pres">
      <dgm:prSet presAssocID="{110A255C-5D51-4F60-92CA-5D0C178DA05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99E872-EAEA-459C-8918-0E8B367E7FC5}" type="pres">
      <dgm:prSet presAssocID="{E4958AFF-4B87-44B7-AC7D-EE0CF1FE2006}" presName="spacer" presStyleCnt="0"/>
      <dgm:spPr/>
    </dgm:pt>
    <dgm:pt modelId="{3F416602-75BF-4532-9BA1-3A840C3CEABE}" type="pres">
      <dgm:prSet presAssocID="{600928D8-7C5E-434D-86EE-FD5E2D0FEB4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34D9BD-D721-4C3E-8195-F9C93789F661}" type="pres">
      <dgm:prSet presAssocID="{D3F19B2C-DCD3-4E07-A0FD-8E98DD0C1D50}" presName="spacer" presStyleCnt="0"/>
      <dgm:spPr/>
    </dgm:pt>
    <dgm:pt modelId="{573FDE5A-AB21-407B-A1CB-4574790A5790}" type="pres">
      <dgm:prSet presAssocID="{C1214444-6656-4FC6-A2E5-DF5DD5572FF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D5CD4F6-55AC-4933-A5FC-47B49DAF9A04}" srcId="{71E521EC-A432-48C6-BF96-E79E2B50B48A}" destId="{19FACFC4-7CE6-47C5-9078-3E1B47E03EB9}" srcOrd="0" destOrd="0" parTransId="{44255EE7-46CA-4F4A-A902-23BE4E0D92E7}" sibTransId="{1A6884F7-2B33-48B3-9C56-EE05EDCBFD52}"/>
    <dgm:cxn modelId="{ABBC2CE9-36F3-41F3-BAD0-C9574836D00C}" type="presOf" srcId="{71E521EC-A432-48C6-BF96-E79E2B50B48A}" destId="{AA027500-7298-4E1E-96C1-3B7408FA9D6A}" srcOrd="0" destOrd="0" presId="urn:microsoft.com/office/officeart/2005/8/layout/vList2"/>
    <dgm:cxn modelId="{40D65C92-160C-4D3B-89BF-BA174810476F}" type="presOf" srcId="{77941034-6867-40B6-B60B-5609CE6E1227}" destId="{53B69927-D158-4BB5-B942-1B4E6AF7FF1C}" srcOrd="0" destOrd="0" presId="urn:microsoft.com/office/officeart/2005/8/layout/vList2"/>
    <dgm:cxn modelId="{FEFEB602-4D6A-4B4D-9810-E5500F912227}" type="presOf" srcId="{19FACFC4-7CE6-47C5-9078-3E1B47E03EB9}" destId="{C62C227C-1774-4D06-85C5-63C9BA341BBA}" srcOrd="0" destOrd="0" presId="urn:microsoft.com/office/officeart/2005/8/layout/vList2"/>
    <dgm:cxn modelId="{CDD4CA67-3774-43E0-91C0-A2B48D8D1DDC}" type="presOf" srcId="{C1214444-6656-4FC6-A2E5-DF5DD5572FF1}" destId="{573FDE5A-AB21-407B-A1CB-4574790A5790}" srcOrd="0" destOrd="0" presId="urn:microsoft.com/office/officeart/2005/8/layout/vList2"/>
    <dgm:cxn modelId="{3E3E0E3E-FA91-4FD9-89BE-D95FD8DAE950}" srcId="{71E521EC-A432-48C6-BF96-E79E2B50B48A}" destId="{77941034-6867-40B6-B60B-5609CE6E1227}" srcOrd="1" destOrd="0" parTransId="{7DECAAA3-6B1A-43A7-84F7-8F1BD9C446A4}" sibTransId="{D173CF6F-BE0D-4FAF-84A7-54FB2CED295D}"/>
    <dgm:cxn modelId="{E02A2536-1DE7-41B9-B6CB-1659622710C0}" srcId="{71E521EC-A432-48C6-BF96-E79E2B50B48A}" destId="{C1214444-6656-4FC6-A2E5-DF5DD5572FF1}" srcOrd="4" destOrd="0" parTransId="{A3A8DA49-67CE-477C-9D14-183CB0B5925F}" sibTransId="{87580F0A-BC0D-4B30-A8BD-EB3D251AE4DC}"/>
    <dgm:cxn modelId="{7619F326-EB94-45D3-94E0-9DA1181C7834}" srcId="{71E521EC-A432-48C6-BF96-E79E2B50B48A}" destId="{110A255C-5D51-4F60-92CA-5D0C178DA05F}" srcOrd="2" destOrd="0" parTransId="{F502E8EF-1B39-45BD-AD60-9818FF667122}" sibTransId="{E4958AFF-4B87-44B7-AC7D-EE0CF1FE2006}"/>
    <dgm:cxn modelId="{281F6C54-5727-48D2-8D78-4EC756A6A078}" type="presOf" srcId="{110A255C-5D51-4F60-92CA-5D0C178DA05F}" destId="{23BC12E5-F006-41E2-96EB-25AB3EB02617}" srcOrd="0" destOrd="0" presId="urn:microsoft.com/office/officeart/2005/8/layout/vList2"/>
    <dgm:cxn modelId="{F6D8D42C-939A-4A25-8948-C3F521DD30A6}" srcId="{71E521EC-A432-48C6-BF96-E79E2B50B48A}" destId="{600928D8-7C5E-434D-86EE-FD5E2D0FEB4E}" srcOrd="3" destOrd="0" parTransId="{1916F72A-5D35-47E8-B42B-F65ED773C95B}" sibTransId="{D3F19B2C-DCD3-4E07-A0FD-8E98DD0C1D50}"/>
    <dgm:cxn modelId="{48C6908D-98F6-4B8B-96CB-30075AF0DD4C}" type="presOf" srcId="{600928D8-7C5E-434D-86EE-FD5E2D0FEB4E}" destId="{3F416602-75BF-4532-9BA1-3A840C3CEABE}" srcOrd="0" destOrd="0" presId="urn:microsoft.com/office/officeart/2005/8/layout/vList2"/>
    <dgm:cxn modelId="{159204EE-C153-422E-A5DA-1D87835B4797}" type="presParOf" srcId="{AA027500-7298-4E1E-96C1-3B7408FA9D6A}" destId="{C62C227C-1774-4D06-85C5-63C9BA341BBA}" srcOrd="0" destOrd="0" presId="urn:microsoft.com/office/officeart/2005/8/layout/vList2"/>
    <dgm:cxn modelId="{BEA588BB-D3E4-4878-9D15-0E713E49C296}" type="presParOf" srcId="{AA027500-7298-4E1E-96C1-3B7408FA9D6A}" destId="{EADC981F-C7D1-4A37-8A09-C7F32FE05BE8}" srcOrd="1" destOrd="0" presId="urn:microsoft.com/office/officeart/2005/8/layout/vList2"/>
    <dgm:cxn modelId="{7D2F5CE5-ADA2-4BCB-9982-D90ED67A9198}" type="presParOf" srcId="{AA027500-7298-4E1E-96C1-3B7408FA9D6A}" destId="{53B69927-D158-4BB5-B942-1B4E6AF7FF1C}" srcOrd="2" destOrd="0" presId="urn:microsoft.com/office/officeart/2005/8/layout/vList2"/>
    <dgm:cxn modelId="{FAC8A869-FDC3-44BF-8B53-8BB669CFE252}" type="presParOf" srcId="{AA027500-7298-4E1E-96C1-3B7408FA9D6A}" destId="{E3D670D2-F22F-464E-9793-BE31F4A4B6F0}" srcOrd="3" destOrd="0" presId="urn:microsoft.com/office/officeart/2005/8/layout/vList2"/>
    <dgm:cxn modelId="{D646F5D1-1796-488D-9A8E-16F791D4649B}" type="presParOf" srcId="{AA027500-7298-4E1E-96C1-3B7408FA9D6A}" destId="{23BC12E5-F006-41E2-96EB-25AB3EB02617}" srcOrd="4" destOrd="0" presId="urn:microsoft.com/office/officeart/2005/8/layout/vList2"/>
    <dgm:cxn modelId="{342AA90F-3FC4-49E7-8B32-07832C8861B9}" type="presParOf" srcId="{AA027500-7298-4E1E-96C1-3B7408FA9D6A}" destId="{7699E872-EAEA-459C-8918-0E8B367E7FC5}" srcOrd="5" destOrd="0" presId="urn:microsoft.com/office/officeart/2005/8/layout/vList2"/>
    <dgm:cxn modelId="{BA8BE090-36E9-46DF-BA42-90B2DF580247}" type="presParOf" srcId="{AA027500-7298-4E1E-96C1-3B7408FA9D6A}" destId="{3F416602-75BF-4532-9BA1-3A840C3CEABE}" srcOrd="6" destOrd="0" presId="urn:microsoft.com/office/officeart/2005/8/layout/vList2"/>
    <dgm:cxn modelId="{072E90DA-CE7C-42F4-9FA5-931F095E79AF}" type="presParOf" srcId="{AA027500-7298-4E1E-96C1-3B7408FA9D6A}" destId="{4E34D9BD-D721-4C3E-8195-F9C93789F661}" srcOrd="7" destOrd="0" presId="urn:microsoft.com/office/officeart/2005/8/layout/vList2"/>
    <dgm:cxn modelId="{8A86AAF1-CF45-4541-9DAE-C84606120EF8}" type="presParOf" srcId="{AA027500-7298-4E1E-96C1-3B7408FA9D6A}" destId="{573FDE5A-AB21-407B-A1CB-4574790A579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274BFFA-1697-463A-9145-258EFFC7BD2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166EE64-8324-4934-A19B-38AB44C7A8A0}">
      <dgm:prSet/>
      <dgm:spPr/>
      <dgm:t>
        <a:bodyPr/>
        <a:lstStyle/>
        <a:p>
          <a:r>
            <a:rPr lang="hr-HR" dirty="0"/>
            <a:t>Borbe za prevlast zapadnoeuropskih kraljevstava i Bizanta</a:t>
          </a:r>
          <a:endParaRPr lang="en-US" dirty="0"/>
        </a:p>
      </dgm:t>
    </dgm:pt>
    <dgm:pt modelId="{3635CE77-D84B-40F0-988F-5DDC0BE80560}" type="parTrans" cxnId="{744AC101-8018-4C38-8D24-D57AB6D5A368}">
      <dgm:prSet/>
      <dgm:spPr/>
      <dgm:t>
        <a:bodyPr/>
        <a:lstStyle/>
        <a:p>
          <a:endParaRPr lang="en-US"/>
        </a:p>
      </dgm:t>
    </dgm:pt>
    <dgm:pt modelId="{F3776DDE-8696-4E01-B781-BC9DD94705AD}" type="sibTrans" cxnId="{744AC101-8018-4C38-8D24-D57AB6D5A368}">
      <dgm:prSet/>
      <dgm:spPr/>
      <dgm:t>
        <a:bodyPr/>
        <a:lstStyle/>
        <a:p>
          <a:endParaRPr lang="en-US"/>
        </a:p>
      </dgm:t>
    </dgm:pt>
    <dgm:pt modelId="{45212D65-21E3-4517-B662-DD247DD6E22A}">
      <dgm:prSet/>
      <dgm:spPr/>
      <dgm:t>
        <a:bodyPr/>
        <a:lstStyle/>
        <a:p>
          <a:r>
            <a:rPr lang="hr-HR" dirty="0"/>
            <a:t>Borba za prevlast dva jaka crkvena središta</a:t>
          </a:r>
          <a:endParaRPr lang="en-US" dirty="0"/>
        </a:p>
      </dgm:t>
    </dgm:pt>
    <dgm:pt modelId="{AF2D735F-0CC8-445E-A338-C468A72E0B8B}" type="parTrans" cxnId="{9C9F6633-D3E8-4966-BAF1-8E7861E09D3A}">
      <dgm:prSet/>
      <dgm:spPr/>
      <dgm:t>
        <a:bodyPr/>
        <a:lstStyle/>
        <a:p>
          <a:endParaRPr lang="hr-HR"/>
        </a:p>
      </dgm:t>
    </dgm:pt>
    <dgm:pt modelId="{31AC6A02-C0C7-4AF1-B6D3-FB3EAC60FCBF}" type="sibTrans" cxnId="{9C9F6633-D3E8-4966-BAF1-8E7861E09D3A}">
      <dgm:prSet/>
      <dgm:spPr/>
      <dgm:t>
        <a:bodyPr/>
        <a:lstStyle/>
        <a:p>
          <a:endParaRPr lang="hr-HR"/>
        </a:p>
      </dgm:t>
    </dgm:pt>
    <dgm:pt modelId="{00069DA3-CFA8-444B-A3CA-6317F66C2554}">
      <dgm:prSet/>
      <dgm:spPr/>
      <dgm:t>
        <a:bodyPr/>
        <a:lstStyle/>
        <a:p>
          <a:r>
            <a:rPr lang="hr-HR" dirty="0"/>
            <a:t>Vjersko-politički sukob Zapada i Istoka</a:t>
          </a:r>
          <a:endParaRPr lang="en-US" dirty="0"/>
        </a:p>
      </dgm:t>
    </dgm:pt>
    <dgm:pt modelId="{EABA607B-5261-48BD-8F21-B7A113D0917C}" type="parTrans" cxnId="{8EBC5A2D-1969-4922-B0C4-2D2A6B8E0707}">
      <dgm:prSet/>
      <dgm:spPr/>
      <dgm:t>
        <a:bodyPr/>
        <a:lstStyle/>
        <a:p>
          <a:endParaRPr lang="hr-HR"/>
        </a:p>
      </dgm:t>
    </dgm:pt>
    <dgm:pt modelId="{69236F94-987F-4147-AD0A-CCEBB8C5D989}" type="sibTrans" cxnId="{8EBC5A2D-1969-4922-B0C4-2D2A6B8E0707}">
      <dgm:prSet/>
      <dgm:spPr/>
      <dgm:t>
        <a:bodyPr/>
        <a:lstStyle/>
        <a:p>
          <a:endParaRPr lang="hr-HR"/>
        </a:p>
      </dgm:t>
    </dgm:pt>
    <dgm:pt modelId="{8E9A277E-DD3E-4F7E-8DB8-CEC085BF07D9}">
      <dgm:prSet/>
      <dgm:spPr/>
      <dgm:t>
        <a:bodyPr/>
        <a:lstStyle/>
        <a:p>
          <a:r>
            <a:rPr lang="hr-HR" dirty="0"/>
            <a:t>Crkveni raskol 1054. godine</a:t>
          </a:r>
          <a:endParaRPr lang="en-US" dirty="0"/>
        </a:p>
      </dgm:t>
    </dgm:pt>
    <dgm:pt modelId="{2BDEB48A-D6A8-44E9-A479-37FD0989BB88}" type="parTrans" cxnId="{4C9A323A-9172-41AD-ADF9-AE1B120A4741}">
      <dgm:prSet/>
      <dgm:spPr/>
      <dgm:t>
        <a:bodyPr/>
        <a:lstStyle/>
        <a:p>
          <a:endParaRPr lang="hr-HR"/>
        </a:p>
      </dgm:t>
    </dgm:pt>
    <dgm:pt modelId="{103B343D-8957-44B7-8753-F52C6792246C}" type="sibTrans" cxnId="{4C9A323A-9172-41AD-ADF9-AE1B120A4741}">
      <dgm:prSet/>
      <dgm:spPr/>
      <dgm:t>
        <a:bodyPr/>
        <a:lstStyle/>
        <a:p>
          <a:endParaRPr lang="hr-HR"/>
        </a:p>
      </dgm:t>
    </dgm:pt>
    <dgm:pt modelId="{7FD7C4AB-6513-4949-8B39-5D79A02E8138}">
      <dgm:prSet/>
      <dgm:spPr/>
      <dgm:t>
        <a:bodyPr/>
        <a:lstStyle/>
        <a:p>
          <a:r>
            <a:rPr lang="hr-HR" dirty="0"/>
            <a:t>Podjela Kršćanske Crkve na: Katoličku (zapadnu) i Pravoslavnu (istočnu).</a:t>
          </a:r>
          <a:endParaRPr lang="en-US" dirty="0"/>
        </a:p>
      </dgm:t>
    </dgm:pt>
    <dgm:pt modelId="{FC4E7CB2-A15E-4781-AC08-6E4C96B9F612}" type="parTrans" cxnId="{6D43B575-93F4-4E8B-A316-2AAEABC5D53C}">
      <dgm:prSet/>
      <dgm:spPr/>
      <dgm:t>
        <a:bodyPr/>
        <a:lstStyle/>
        <a:p>
          <a:endParaRPr lang="hr-HR"/>
        </a:p>
      </dgm:t>
    </dgm:pt>
    <dgm:pt modelId="{73957297-D12C-45A7-A0D1-7A03E5744678}" type="sibTrans" cxnId="{6D43B575-93F4-4E8B-A316-2AAEABC5D53C}">
      <dgm:prSet/>
      <dgm:spPr/>
      <dgm:t>
        <a:bodyPr/>
        <a:lstStyle/>
        <a:p>
          <a:endParaRPr lang="hr-HR"/>
        </a:p>
      </dgm:t>
    </dgm:pt>
    <dgm:pt modelId="{CA0F5C6E-E218-4D97-BD86-69F995C44853}" type="pres">
      <dgm:prSet presAssocID="{8274BFFA-1697-463A-9145-258EFFC7BD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EF3AA4A-BAFD-4EE8-83F4-2E9F83F26453}" type="pres">
      <dgm:prSet presAssocID="{8166EE64-8324-4934-A19B-38AB44C7A8A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84FF23E-9126-4E96-A520-6FF0ED2186C2}" type="pres">
      <dgm:prSet presAssocID="{F3776DDE-8696-4E01-B781-BC9DD94705AD}" presName="spacer" presStyleCnt="0"/>
      <dgm:spPr/>
    </dgm:pt>
    <dgm:pt modelId="{D45E9275-AED0-4890-A027-393487105A16}" type="pres">
      <dgm:prSet presAssocID="{45212D65-21E3-4517-B662-DD247DD6E22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A5B498-C8D2-4E62-9F26-7F5E838C8F44}" type="pres">
      <dgm:prSet presAssocID="{31AC6A02-C0C7-4AF1-B6D3-FB3EAC60FCBF}" presName="spacer" presStyleCnt="0"/>
      <dgm:spPr/>
    </dgm:pt>
    <dgm:pt modelId="{7E54F883-7DD5-41F3-80CA-871ACFD33040}" type="pres">
      <dgm:prSet presAssocID="{00069DA3-CFA8-444B-A3CA-6317F66C255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FDAB1F2-EDCE-496F-B4C4-6E7D5F40815E}" type="pres">
      <dgm:prSet presAssocID="{69236F94-987F-4147-AD0A-CCEBB8C5D989}" presName="spacer" presStyleCnt="0"/>
      <dgm:spPr/>
    </dgm:pt>
    <dgm:pt modelId="{3E0FE28B-89C0-4093-944D-5BE5F886B61D}" type="pres">
      <dgm:prSet presAssocID="{8E9A277E-DD3E-4F7E-8DB8-CEC085BF07D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B11F84C-424C-4A0F-BD02-E56BCBEA64BD}" type="pres">
      <dgm:prSet presAssocID="{103B343D-8957-44B7-8753-F52C6792246C}" presName="spacer" presStyleCnt="0"/>
      <dgm:spPr/>
    </dgm:pt>
    <dgm:pt modelId="{DE02E4BE-CE5A-49CA-ACB9-E120E799A496}" type="pres">
      <dgm:prSet presAssocID="{7FD7C4AB-6513-4949-8B39-5D79A02E813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BB966BA-FFF2-4C98-8FB5-FC0D23CE6CAC}" type="presOf" srcId="{00069DA3-CFA8-444B-A3CA-6317F66C2554}" destId="{7E54F883-7DD5-41F3-80CA-871ACFD33040}" srcOrd="0" destOrd="0" presId="urn:microsoft.com/office/officeart/2005/8/layout/vList2"/>
    <dgm:cxn modelId="{B7695ED0-2278-4922-9D0B-81AB83238EDF}" type="presOf" srcId="{8E9A277E-DD3E-4F7E-8DB8-CEC085BF07D9}" destId="{3E0FE28B-89C0-4093-944D-5BE5F886B61D}" srcOrd="0" destOrd="0" presId="urn:microsoft.com/office/officeart/2005/8/layout/vList2"/>
    <dgm:cxn modelId="{2CEAF787-1EE7-408F-9848-BF9C97F0D25D}" type="presOf" srcId="{7FD7C4AB-6513-4949-8B39-5D79A02E8138}" destId="{DE02E4BE-CE5A-49CA-ACB9-E120E799A496}" srcOrd="0" destOrd="0" presId="urn:microsoft.com/office/officeart/2005/8/layout/vList2"/>
    <dgm:cxn modelId="{744AC101-8018-4C38-8D24-D57AB6D5A368}" srcId="{8274BFFA-1697-463A-9145-258EFFC7BD20}" destId="{8166EE64-8324-4934-A19B-38AB44C7A8A0}" srcOrd="0" destOrd="0" parTransId="{3635CE77-D84B-40F0-988F-5DDC0BE80560}" sibTransId="{F3776DDE-8696-4E01-B781-BC9DD94705AD}"/>
    <dgm:cxn modelId="{4C9A323A-9172-41AD-ADF9-AE1B120A4741}" srcId="{8274BFFA-1697-463A-9145-258EFFC7BD20}" destId="{8E9A277E-DD3E-4F7E-8DB8-CEC085BF07D9}" srcOrd="3" destOrd="0" parTransId="{2BDEB48A-D6A8-44E9-A479-37FD0989BB88}" sibTransId="{103B343D-8957-44B7-8753-F52C6792246C}"/>
    <dgm:cxn modelId="{4596BD65-F0BC-4097-9026-2569BB458437}" type="presOf" srcId="{45212D65-21E3-4517-B662-DD247DD6E22A}" destId="{D45E9275-AED0-4890-A027-393487105A16}" srcOrd="0" destOrd="0" presId="urn:microsoft.com/office/officeart/2005/8/layout/vList2"/>
    <dgm:cxn modelId="{101DE87C-681D-498F-93DD-CB173F73EEC5}" type="presOf" srcId="{8166EE64-8324-4934-A19B-38AB44C7A8A0}" destId="{FEF3AA4A-BAFD-4EE8-83F4-2E9F83F26453}" srcOrd="0" destOrd="0" presId="urn:microsoft.com/office/officeart/2005/8/layout/vList2"/>
    <dgm:cxn modelId="{EB2CF249-4CB9-4A07-B59A-5966D7ECABA8}" type="presOf" srcId="{8274BFFA-1697-463A-9145-258EFFC7BD20}" destId="{CA0F5C6E-E218-4D97-BD86-69F995C44853}" srcOrd="0" destOrd="0" presId="urn:microsoft.com/office/officeart/2005/8/layout/vList2"/>
    <dgm:cxn modelId="{9C9F6633-D3E8-4966-BAF1-8E7861E09D3A}" srcId="{8274BFFA-1697-463A-9145-258EFFC7BD20}" destId="{45212D65-21E3-4517-B662-DD247DD6E22A}" srcOrd="1" destOrd="0" parTransId="{AF2D735F-0CC8-445E-A338-C468A72E0B8B}" sibTransId="{31AC6A02-C0C7-4AF1-B6D3-FB3EAC60FCBF}"/>
    <dgm:cxn modelId="{6D43B575-93F4-4E8B-A316-2AAEABC5D53C}" srcId="{8274BFFA-1697-463A-9145-258EFFC7BD20}" destId="{7FD7C4AB-6513-4949-8B39-5D79A02E8138}" srcOrd="4" destOrd="0" parTransId="{FC4E7CB2-A15E-4781-AC08-6E4C96B9F612}" sibTransId="{73957297-D12C-45A7-A0D1-7A03E5744678}"/>
    <dgm:cxn modelId="{8EBC5A2D-1969-4922-B0C4-2D2A6B8E0707}" srcId="{8274BFFA-1697-463A-9145-258EFFC7BD20}" destId="{00069DA3-CFA8-444B-A3CA-6317F66C2554}" srcOrd="2" destOrd="0" parTransId="{EABA607B-5261-48BD-8F21-B7A113D0917C}" sibTransId="{69236F94-987F-4147-AD0A-CCEBB8C5D989}"/>
    <dgm:cxn modelId="{5D3670A1-501B-4B50-B342-B6C982929394}" type="presParOf" srcId="{CA0F5C6E-E218-4D97-BD86-69F995C44853}" destId="{FEF3AA4A-BAFD-4EE8-83F4-2E9F83F26453}" srcOrd="0" destOrd="0" presId="urn:microsoft.com/office/officeart/2005/8/layout/vList2"/>
    <dgm:cxn modelId="{B48DC0E5-967C-4EA2-9E72-A5F0E7CAF543}" type="presParOf" srcId="{CA0F5C6E-E218-4D97-BD86-69F995C44853}" destId="{E84FF23E-9126-4E96-A520-6FF0ED2186C2}" srcOrd="1" destOrd="0" presId="urn:microsoft.com/office/officeart/2005/8/layout/vList2"/>
    <dgm:cxn modelId="{1B3646DE-6068-44B6-B24A-CFD52A6504F0}" type="presParOf" srcId="{CA0F5C6E-E218-4D97-BD86-69F995C44853}" destId="{D45E9275-AED0-4890-A027-393487105A16}" srcOrd="2" destOrd="0" presId="urn:microsoft.com/office/officeart/2005/8/layout/vList2"/>
    <dgm:cxn modelId="{9FBDEEFE-5791-4BFF-BBEE-051CEBA77C40}" type="presParOf" srcId="{CA0F5C6E-E218-4D97-BD86-69F995C44853}" destId="{76A5B498-C8D2-4E62-9F26-7F5E838C8F44}" srcOrd="3" destOrd="0" presId="urn:microsoft.com/office/officeart/2005/8/layout/vList2"/>
    <dgm:cxn modelId="{0CC0E5F9-1F06-4551-BFCB-5998952C9F94}" type="presParOf" srcId="{CA0F5C6E-E218-4D97-BD86-69F995C44853}" destId="{7E54F883-7DD5-41F3-80CA-871ACFD33040}" srcOrd="4" destOrd="0" presId="urn:microsoft.com/office/officeart/2005/8/layout/vList2"/>
    <dgm:cxn modelId="{16E142E6-DF0E-4130-A2C3-3A053A276350}" type="presParOf" srcId="{CA0F5C6E-E218-4D97-BD86-69F995C44853}" destId="{FFDAB1F2-EDCE-496F-B4C4-6E7D5F40815E}" srcOrd="5" destOrd="0" presId="urn:microsoft.com/office/officeart/2005/8/layout/vList2"/>
    <dgm:cxn modelId="{C539F5EF-A5AB-49B7-94A4-E63B3E4FAE3D}" type="presParOf" srcId="{CA0F5C6E-E218-4D97-BD86-69F995C44853}" destId="{3E0FE28B-89C0-4093-944D-5BE5F886B61D}" srcOrd="6" destOrd="0" presId="urn:microsoft.com/office/officeart/2005/8/layout/vList2"/>
    <dgm:cxn modelId="{FF942735-C236-4686-A857-FB9BC856E510}" type="presParOf" srcId="{CA0F5C6E-E218-4D97-BD86-69F995C44853}" destId="{BB11F84C-424C-4A0F-BD02-E56BCBEA64BD}" srcOrd="7" destOrd="0" presId="urn:microsoft.com/office/officeart/2005/8/layout/vList2"/>
    <dgm:cxn modelId="{A8F2940B-240A-4AC0-9496-3DD493C6620F}" type="presParOf" srcId="{CA0F5C6E-E218-4D97-BD86-69F995C44853}" destId="{DE02E4BE-CE5A-49CA-ACB9-E120E799A49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734581-DE0F-46A3-A4DD-7D88964164C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5DE6B4-7962-43FF-B808-E1E96B8FEEF7}">
      <dgm:prSet custT="1"/>
      <dgm:spPr/>
      <dgm:t>
        <a:bodyPr/>
        <a:lstStyle/>
        <a:p>
          <a:r>
            <a:rPr lang="hr-HR" sz="2400" dirty="0"/>
            <a:t>Proces pokrštavanja vjerojatno počeo u VII. st. </a:t>
          </a:r>
          <a:endParaRPr lang="en-US" sz="2400" dirty="0"/>
        </a:p>
      </dgm:t>
    </dgm:pt>
    <dgm:pt modelId="{B6C22740-5959-4763-AAB1-C94CE131F191}" type="parTrans" cxnId="{E1D96D37-A23B-4FEE-9D07-3F41329BA2CF}">
      <dgm:prSet/>
      <dgm:spPr/>
      <dgm:t>
        <a:bodyPr/>
        <a:lstStyle/>
        <a:p>
          <a:endParaRPr lang="en-US"/>
        </a:p>
      </dgm:t>
    </dgm:pt>
    <dgm:pt modelId="{3B7DE0B6-CB58-463D-9BA1-F4B94B96D088}" type="sibTrans" cxnId="{E1D96D37-A23B-4FEE-9D07-3F41329BA2CF}">
      <dgm:prSet/>
      <dgm:spPr/>
      <dgm:t>
        <a:bodyPr/>
        <a:lstStyle/>
        <a:p>
          <a:endParaRPr lang="en-US"/>
        </a:p>
      </dgm:t>
    </dgm:pt>
    <dgm:pt modelId="{98129857-78BD-48E1-84DA-1850A9B65635}">
      <dgm:prSet custT="1"/>
      <dgm:spPr/>
      <dgm:t>
        <a:bodyPr/>
        <a:lstStyle/>
        <a:p>
          <a:r>
            <a:rPr lang="hr-HR" sz="2400" dirty="0"/>
            <a:t>Pokrštavanje provodili benediktinci i franački misionari</a:t>
          </a:r>
          <a:endParaRPr lang="en-US" sz="2400" dirty="0"/>
        </a:p>
      </dgm:t>
    </dgm:pt>
    <dgm:pt modelId="{DBD6CAF8-ECA8-4134-8C14-897C58E1F86C}" type="parTrans" cxnId="{9E6E4436-A976-4378-A98F-263C36F340FF}">
      <dgm:prSet/>
      <dgm:spPr/>
      <dgm:t>
        <a:bodyPr/>
        <a:lstStyle/>
        <a:p>
          <a:endParaRPr lang="hr-HR"/>
        </a:p>
      </dgm:t>
    </dgm:pt>
    <dgm:pt modelId="{00D14932-DB1E-4A1C-BE51-0D693C5B56B0}" type="sibTrans" cxnId="{9E6E4436-A976-4378-A98F-263C36F340FF}">
      <dgm:prSet/>
      <dgm:spPr/>
      <dgm:t>
        <a:bodyPr/>
        <a:lstStyle/>
        <a:p>
          <a:endParaRPr lang="hr-HR"/>
        </a:p>
      </dgm:t>
    </dgm:pt>
    <dgm:pt modelId="{CEF455B2-0A71-4D9A-8583-C88E7D8F6DFE}">
      <dgm:prSet custT="1"/>
      <dgm:spPr/>
      <dgm:t>
        <a:bodyPr/>
        <a:lstStyle/>
        <a:p>
          <a:r>
            <a:rPr lang="hr-HR" sz="2400" dirty="0"/>
            <a:t>Hrvati preko </a:t>
          </a:r>
          <a:r>
            <a:rPr lang="hr-HR" sz="2400" dirty="0" err="1"/>
            <a:t>Metodovih</a:t>
          </a:r>
          <a:r>
            <a:rPr lang="hr-HR" sz="2400" dirty="0"/>
            <a:t> učenika upoznaju slavensko bogoslužje</a:t>
          </a:r>
          <a:endParaRPr lang="en-US" sz="2400" dirty="0"/>
        </a:p>
      </dgm:t>
    </dgm:pt>
    <dgm:pt modelId="{EFFE2F5E-CDB8-4E94-8FCE-FA148FFFED09}" type="parTrans" cxnId="{0E3B3870-BF9F-4F39-B56D-74D4FC0E53C5}">
      <dgm:prSet/>
      <dgm:spPr/>
      <dgm:t>
        <a:bodyPr/>
        <a:lstStyle/>
        <a:p>
          <a:endParaRPr lang="hr-HR"/>
        </a:p>
      </dgm:t>
    </dgm:pt>
    <dgm:pt modelId="{DEADA247-796C-407A-890E-06CC68C9D697}" type="sibTrans" cxnId="{0E3B3870-BF9F-4F39-B56D-74D4FC0E53C5}">
      <dgm:prSet/>
      <dgm:spPr/>
      <dgm:t>
        <a:bodyPr/>
        <a:lstStyle/>
        <a:p>
          <a:endParaRPr lang="hr-HR"/>
        </a:p>
      </dgm:t>
    </dgm:pt>
    <dgm:pt modelId="{EA10C2A2-6ABA-4246-9F14-9863656187E3}">
      <dgm:prSet custT="1"/>
      <dgm:spPr/>
      <dgm:t>
        <a:bodyPr/>
        <a:lstStyle/>
        <a:p>
          <a:r>
            <a:rPr lang="hr-HR" sz="2400" dirty="0"/>
            <a:t>Južna područja prihvaćaju kršćanstvo preko bizantskih svećenika</a:t>
          </a:r>
          <a:endParaRPr lang="en-US" sz="2400" dirty="0"/>
        </a:p>
      </dgm:t>
    </dgm:pt>
    <dgm:pt modelId="{2B9CE625-C70F-4D2B-BBB1-AF16CF592E17}" type="parTrans" cxnId="{C79E9F0E-B836-4D1C-895B-C2DD6A3968F5}">
      <dgm:prSet/>
      <dgm:spPr/>
      <dgm:t>
        <a:bodyPr/>
        <a:lstStyle/>
        <a:p>
          <a:endParaRPr lang="hr-HR"/>
        </a:p>
      </dgm:t>
    </dgm:pt>
    <dgm:pt modelId="{37749A50-5DAE-443F-9721-2F5A9970442B}" type="sibTrans" cxnId="{C79E9F0E-B836-4D1C-895B-C2DD6A3968F5}">
      <dgm:prSet/>
      <dgm:spPr/>
      <dgm:t>
        <a:bodyPr/>
        <a:lstStyle/>
        <a:p>
          <a:endParaRPr lang="hr-HR"/>
        </a:p>
      </dgm:t>
    </dgm:pt>
    <dgm:pt modelId="{00B9AA12-738E-4061-B55A-E7824EF072E7}">
      <dgm:prSet custT="1"/>
      <dgm:spPr/>
      <dgm:t>
        <a:bodyPr/>
        <a:lstStyle/>
        <a:p>
          <a:r>
            <a:rPr lang="hr-HR" sz="2400" dirty="0"/>
            <a:t>Pokrštavanje Hrvata završava u IX. st.</a:t>
          </a:r>
          <a:endParaRPr lang="en-US" sz="2400" dirty="0"/>
        </a:p>
      </dgm:t>
    </dgm:pt>
    <dgm:pt modelId="{9EE70FD3-2EA2-4C0E-ACF0-408FDB0E17C8}" type="parTrans" cxnId="{2116605A-9F9A-494A-B41A-D2E7E3DE2B57}">
      <dgm:prSet/>
      <dgm:spPr/>
      <dgm:t>
        <a:bodyPr/>
        <a:lstStyle/>
        <a:p>
          <a:endParaRPr lang="hr-HR"/>
        </a:p>
      </dgm:t>
    </dgm:pt>
    <dgm:pt modelId="{1A3DF2BD-B82B-4AE6-BCD8-C8DB6E172A18}" type="sibTrans" cxnId="{2116605A-9F9A-494A-B41A-D2E7E3DE2B57}">
      <dgm:prSet/>
      <dgm:spPr/>
      <dgm:t>
        <a:bodyPr/>
        <a:lstStyle/>
        <a:p>
          <a:endParaRPr lang="hr-HR"/>
        </a:p>
      </dgm:t>
    </dgm:pt>
    <dgm:pt modelId="{85F35721-3F61-4074-8767-38C805BE7621}">
      <dgm:prSet custT="1"/>
      <dgm:spPr/>
      <dgm:t>
        <a:bodyPr/>
        <a:lstStyle/>
        <a:p>
          <a:r>
            <a:rPr lang="hr-HR" sz="2400" dirty="0"/>
            <a:t>Knez Branimir prihvaća i dozvoljava slavensko bogoslužje u Hrvatskoj</a:t>
          </a:r>
          <a:endParaRPr lang="en-US" sz="2400" dirty="0"/>
        </a:p>
      </dgm:t>
    </dgm:pt>
    <dgm:pt modelId="{9A052E95-5374-40A2-A093-60A08911472B}" type="parTrans" cxnId="{B8963A02-1887-458D-8890-840C0E2E1D6E}">
      <dgm:prSet/>
      <dgm:spPr/>
      <dgm:t>
        <a:bodyPr/>
        <a:lstStyle/>
        <a:p>
          <a:endParaRPr lang="hr-HR"/>
        </a:p>
      </dgm:t>
    </dgm:pt>
    <dgm:pt modelId="{F58B1967-0E71-4533-829A-24377002573E}" type="sibTrans" cxnId="{B8963A02-1887-458D-8890-840C0E2E1D6E}">
      <dgm:prSet/>
      <dgm:spPr/>
      <dgm:t>
        <a:bodyPr/>
        <a:lstStyle/>
        <a:p>
          <a:endParaRPr lang="hr-HR"/>
        </a:p>
      </dgm:t>
    </dgm:pt>
    <dgm:pt modelId="{73A2E6A9-4F7A-461B-88F0-77D4049852C7}" type="pres">
      <dgm:prSet presAssocID="{21734581-DE0F-46A3-A4DD-7D88964164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A3CAB75-B7EB-428B-BF74-8CDEACF7D7FE}" type="pres">
      <dgm:prSet presAssocID="{565DE6B4-7962-43FF-B808-E1E96B8FEEF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1D697E-BA5D-4393-9B79-C06822A5A397}" type="pres">
      <dgm:prSet presAssocID="{3B7DE0B6-CB58-463D-9BA1-F4B94B96D088}" presName="spacer" presStyleCnt="0"/>
      <dgm:spPr/>
    </dgm:pt>
    <dgm:pt modelId="{00547DF9-2287-4FD7-8A1E-F9E60F2BBCA5}" type="pres">
      <dgm:prSet presAssocID="{98129857-78BD-48E1-84DA-1850A9B6563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74CE2BC-9276-4A87-87EB-4BCCF1191B8E}" type="pres">
      <dgm:prSet presAssocID="{00D14932-DB1E-4A1C-BE51-0D693C5B56B0}" presName="spacer" presStyleCnt="0"/>
      <dgm:spPr/>
    </dgm:pt>
    <dgm:pt modelId="{117E2EB6-0F78-4A9F-AC21-8B8547A488A6}" type="pres">
      <dgm:prSet presAssocID="{CEF455B2-0A71-4D9A-8583-C88E7D8F6DF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123AA46-6904-4B75-814F-4CCDDDC68C6D}" type="pres">
      <dgm:prSet presAssocID="{DEADA247-796C-407A-890E-06CC68C9D697}" presName="spacer" presStyleCnt="0"/>
      <dgm:spPr/>
    </dgm:pt>
    <dgm:pt modelId="{DE074D30-B57A-4268-B777-7DAADD479C56}" type="pres">
      <dgm:prSet presAssocID="{85F35721-3F61-4074-8767-38C805BE762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B46B83E-BD7A-41B8-9247-F35C0F0AD73E}" type="pres">
      <dgm:prSet presAssocID="{F58B1967-0E71-4533-829A-24377002573E}" presName="spacer" presStyleCnt="0"/>
      <dgm:spPr/>
    </dgm:pt>
    <dgm:pt modelId="{05D25ED6-DF84-4EC8-82BB-108C83523BDF}" type="pres">
      <dgm:prSet presAssocID="{EA10C2A2-6ABA-4246-9F14-9863656187E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54271A8-4735-448E-95DD-48C2655112CC}" type="pres">
      <dgm:prSet presAssocID="{37749A50-5DAE-443F-9721-2F5A9970442B}" presName="spacer" presStyleCnt="0"/>
      <dgm:spPr/>
    </dgm:pt>
    <dgm:pt modelId="{D4E9BE11-EACA-469E-AB49-86405393E2EA}" type="pres">
      <dgm:prSet presAssocID="{00B9AA12-738E-4061-B55A-E7824EF072E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952AE97-EAFF-45A9-9FB7-0583D51085D1}" type="presOf" srcId="{85F35721-3F61-4074-8767-38C805BE7621}" destId="{DE074D30-B57A-4268-B777-7DAADD479C56}" srcOrd="0" destOrd="0" presId="urn:microsoft.com/office/officeart/2005/8/layout/vList2"/>
    <dgm:cxn modelId="{5E909C91-1F61-409B-BAD8-A10C147C0FCB}" type="presOf" srcId="{98129857-78BD-48E1-84DA-1850A9B65635}" destId="{00547DF9-2287-4FD7-8A1E-F9E60F2BBCA5}" srcOrd="0" destOrd="0" presId="urn:microsoft.com/office/officeart/2005/8/layout/vList2"/>
    <dgm:cxn modelId="{B8963A02-1887-458D-8890-840C0E2E1D6E}" srcId="{21734581-DE0F-46A3-A4DD-7D88964164CC}" destId="{85F35721-3F61-4074-8767-38C805BE7621}" srcOrd="3" destOrd="0" parTransId="{9A052E95-5374-40A2-A093-60A08911472B}" sibTransId="{F58B1967-0E71-4533-829A-24377002573E}"/>
    <dgm:cxn modelId="{9C1F76C9-0CA8-4989-8317-2A47F509AE3C}" type="presOf" srcId="{CEF455B2-0A71-4D9A-8583-C88E7D8F6DFE}" destId="{117E2EB6-0F78-4A9F-AC21-8B8547A488A6}" srcOrd="0" destOrd="0" presId="urn:microsoft.com/office/officeart/2005/8/layout/vList2"/>
    <dgm:cxn modelId="{8BC64BA1-7892-4B73-8E86-826664EC172D}" type="presOf" srcId="{EA10C2A2-6ABA-4246-9F14-9863656187E3}" destId="{05D25ED6-DF84-4EC8-82BB-108C83523BDF}" srcOrd="0" destOrd="0" presId="urn:microsoft.com/office/officeart/2005/8/layout/vList2"/>
    <dgm:cxn modelId="{7F3621E5-C779-4773-9104-86E70ECC4792}" type="presOf" srcId="{565DE6B4-7962-43FF-B808-E1E96B8FEEF7}" destId="{AA3CAB75-B7EB-428B-BF74-8CDEACF7D7FE}" srcOrd="0" destOrd="0" presId="urn:microsoft.com/office/officeart/2005/8/layout/vList2"/>
    <dgm:cxn modelId="{E1D96D37-A23B-4FEE-9D07-3F41329BA2CF}" srcId="{21734581-DE0F-46A3-A4DD-7D88964164CC}" destId="{565DE6B4-7962-43FF-B808-E1E96B8FEEF7}" srcOrd="0" destOrd="0" parTransId="{B6C22740-5959-4763-AAB1-C94CE131F191}" sibTransId="{3B7DE0B6-CB58-463D-9BA1-F4B94B96D088}"/>
    <dgm:cxn modelId="{0E3B3870-BF9F-4F39-B56D-74D4FC0E53C5}" srcId="{21734581-DE0F-46A3-A4DD-7D88964164CC}" destId="{CEF455B2-0A71-4D9A-8583-C88E7D8F6DFE}" srcOrd="2" destOrd="0" parTransId="{EFFE2F5E-CDB8-4E94-8FCE-FA148FFFED09}" sibTransId="{DEADA247-796C-407A-890E-06CC68C9D697}"/>
    <dgm:cxn modelId="{DFF54405-9576-43A6-A803-E3E18E296627}" type="presOf" srcId="{00B9AA12-738E-4061-B55A-E7824EF072E7}" destId="{D4E9BE11-EACA-469E-AB49-86405393E2EA}" srcOrd="0" destOrd="0" presId="urn:microsoft.com/office/officeart/2005/8/layout/vList2"/>
    <dgm:cxn modelId="{9E6E4436-A976-4378-A98F-263C36F340FF}" srcId="{21734581-DE0F-46A3-A4DD-7D88964164CC}" destId="{98129857-78BD-48E1-84DA-1850A9B65635}" srcOrd="1" destOrd="0" parTransId="{DBD6CAF8-ECA8-4134-8C14-897C58E1F86C}" sibTransId="{00D14932-DB1E-4A1C-BE51-0D693C5B56B0}"/>
    <dgm:cxn modelId="{C79E9F0E-B836-4D1C-895B-C2DD6A3968F5}" srcId="{21734581-DE0F-46A3-A4DD-7D88964164CC}" destId="{EA10C2A2-6ABA-4246-9F14-9863656187E3}" srcOrd="4" destOrd="0" parTransId="{2B9CE625-C70F-4D2B-BBB1-AF16CF592E17}" sibTransId="{37749A50-5DAE-443F-9721-2F5A9970442B}"/>
    <dgm:cxn modelId="{2116605A-9F9A-494A-B41A-D2E7E3DE2B57}" srcId="{21734581-DE0F-46A3-A4DD-7D88964164CC}" destId="{00B9AA12-738E-4061-B55A-E7824EF072E7}" srcOrd="5" destOrd="0" parTransId="{9EE70FD3-2EA2-4C0E-ACF0-408FDB0E17C8}" sibTransId="{1A3DF2BD-B82B-4AE6-BCD8-C8DB6E172A18}"/>
    <dgm:cxn modelId="{6819ADC3-ED69-4452-A334-3F535151AD6C}" type="presOf" srcId="{21734581-DE0F-46A3-A4DD-7D88964164CC}" destId="{73A2E6A9-4F7A-461B-88F0-77D4049852C7}" srcOrd="0" destOrd="0" presId="urn:microsoft.com/office/officeart/2005/8/layout/vList2"/>
    <dgm:cxn modelId="{2DFB5F79-D66F-4DF3-8AF3-EE2D245228E0}" type="presParOf" srcId="{73A2E6A9-4F7A-461B-88F0-77D4049852C7}" destId="{AA3CAB75-B7EB-428B-BF74-8CDEACF7D7FE}" srcOrd="0" destOrd="0" presId="urn:microsoft.com/office/officeart/2005/8/layout/vList2"/>
    <dgm:cxn modelId="{7C19F74E-6E39-48BB-8D5E-ABAC4186624A}" type="presParOf" srcId="{73A2E6A9-4F7A-461B-88F0-77D4049852C7}" destId="{C31D697E-BA5D-4393-9B79-C06822A5A397}" srcOrd="1" destOrd="0" presId="urn:microsoft.com/office/officeart/2005/8/layout/vList2"/>
    <dgm:cxn modelId="{2BC49CF2-F1F3-48AD-A4EB-FBF6AC8D5D50}" type="presParOf" srcId="{73A2E6A9-4F7A-461B-88F0-77D4049852C7}" destId="{00547DF9-2287-4FD7-8A1E-F9E60F2BBCA5}" srcOrd="2" destOrd="0" presId="urn:microsoft.com/office/officeart/2005/8/layout/vList2"/>
    <dgm:cxn modelId="{E81EA2C7-D4B8-44FA-A24F-43D10EAE1BB5}" type="presParOf" srcId="{73A2E6A9-4F7A-461B-88F0-77D4049852C7}" destId="{974CE2BC-9276-4A87-87EB-4BCCF1191B8E}" srcOrd="3" destOrd="0" presId="urn:microsoft.com/office/officeart/2005/8/layout/vList2"/>
    <dgm:cxn modelId="{0177BB48-A62E-4079-966D-AE0D5210E1BD}" type="presParOf" srcId="{73A2E6A9-4F7A-461B-88F0-77D4049852C7}" destId="{117E2EB6-0F78-4A9F-AC21-8B8547A488A6}" srcOrd="4" destOrd="0" presId="urn:microsoft.com/office/officeart/2005/8/layout/vList2"/>
    <dgm:cxn modelId="{A9B9041F-F19C-49B4-A4DC-5D65A74E8755}" type="presParOf" srcId="{73A2E6A9-4F7A-461B-88F0-77D4049852C7}" destId="{E123AA46-6904-4B75-814F-4CCDDDC68C6D}" srcOrd="5" destOrd="0" presId="urn:microsoft.com/office/officeart/2005/8/layout/vList2"/>
    <dgm:cxn modelId="{6DE3488C-B73E-4FCF-B917-0A293718E71B}" type="presParOf" srcId="{73A2E6A9-4F7A-461B-88F0-77D4049852C7}" destId="{DE074D30-B57A-4268-B777-7DAADD479C56}" srcOrd="6" destOrd="0" presId="urn:microsoft.com/office/officeart/2005/8/layout/vList2"/>
    <dgm:cxn modelId="{6A9D873F-88B2-4262-8E7A-81E2FFFECEFF}" type="presParOf" srcId="{73A2E6A9-4F7A-461B-88F0-77D4049852C7}" destId="{1B46B83E-BD7A-41B8-9247-F35C0F0AD73E}" srcOrd="7" destOrd="0" presId="urn:microsoft.com/office/officeart/2005/8/layout/vList2"/>
    <dgm:cxn modelId="{29089892-653E-4442-ACB2-90A131604CA2}" type="presParOf" srcId="{73A2E6A9-4F7A-461B-88F0-77D4049852C7}" destId="{05D25ED6-DF84-4EC8-82BB-108C83523BDF}" srcOrd="8" destOrd="0" presId="urn:microsoft.com/office/officeart/2005/8/layout/vList2"/>
    <dgm:cxn modelId="{41544721-02B1-41E7-B1C3-0D89245C7AE3}" type="presParOf" srcId="{73A2E6A9-4F7A-461B-88F0-77D4049852C7}" destId="{854271A8-4735-448E-95DD-48C2655112CC}" srcOrd="9" destOrd="0" presId="urn:microsoft.com/office/officeart/2005/8/layout/vList2"/>
    <dgm:cxn modelId="{445E6642-168C-4FBE-BA01-5FD33A38EBED}" type="presParOf" srcId="{73A2E6A9-4F7A-461B-88F0-77D4049852C7}" destId="{D4E9BE11-EACA-469E-AB49-86405393E2E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4A291B-5859-4E7D-ADF3-B016FB24E47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44CBA5-35F3-47B4-AA59-0D03D417A729}">
      <dgm:prSet custT="1"/>
      <dgm:spPr/>
      <dgm:t>
        <a:bodyPr/>
        <a:lstStyle/>
        <a:p>
          <a:r>
            <a:rPr lang="hr-HR" sz="2400" dirty="0"/>
            <a:t>Split, najvažnije crkveno središte bizantske Hrvatske</a:t>
          </a:r>
          <a:endParaRPr lang="en-US" sz="2400" dirty="0"/>
        </a:p>
      </dgm:t>
    </dgm:pt>
    <dgm:pt modelId="{B28B39C1-5555-4D1E-BF19-7E35A89F97A4}" type="parTrans" cxnId="{F7E411A5-DFE3-46F5-9849-8435D023B112}">
      <dgm:prSet/>
      <dgm:spPr/>
      <dgm:t>
        <a:bodyPr/>
        <a:lstStyle/>
        <a:p>
          <a:endParaRPr lang="en-US"/>
        </a:p>
      </dgm:t>
    </dgm:pt>
    <dgm:pt modelId="{E89E81AA-28E3-447E-B89D-EA4027CEF02D}" type="sibTrans" cxnId="{F7E411A5-DFE3-46F5-9849-8435D023B112}">
      <dgm:prSet/>
      <dgm:spPr/>
      <dgm:t>
        <a:bodyPr/>
        <a:lstStyle/>
        <a:p>
          <a:endParaRPr lang="en-US"/>
        </a:p>
      </dgm:t>
    </dgm:pt>
    <dgm:pt modelId="{5AF5091B-7BD2-44EA-85AE-BB38D7DE3280}">
      <dgm:prSet custT="1"/>
      <dgm:spPr/>
      <dgm:t>
        <a:bodyPr/>
        <a:lstStyle/>
        <a:p>
          <a:r>
            <a:rPr lang="hr-HR" sz="2400" dirty="0"/>
            <a:t>Sukob pape i patrijarha – Split na strani patrijarha</a:t>
          </a:r>
          <a:endParaRPr lang="en-US" sz="2400" dirty="0"/>
        </a:p>
      </dgm:t>
    </dgm:pt>
    <dgm:pt modelId="{6C3B8629-6D1A-4A3F-A4BF-BCCC2A05432E}" type="parTrans" cxnId="{650647C5-8D0B-4F1F-A7E4-7B04840AFE3E}">
      <dgm:prSet/>
      <dgm:spPr/>
      <dgm:t>
        <a:bodyPr/>
        <a:lstStyle/>
        <a:p>
          <a:endParaRPr lang="hr-HR"/>
        </a:p>
      </dgm:t>
    </dgm:pt>
    <dgm:pt modelId="{3A57121E-FF60-40C8-9655-67BBEB5B9935}" type="sibTrans" cxnId="{650647C5-8D0B-4F1F-A7E4-7B04840AFE3E}">
      <dgm:prSet/>
      <dgm:spPr/>
      <dgm:t>
        <a:bodyPr/>
        <a:lstStyle/>
        <a:p>
          <a:endParaRPr lang="hr-HR"/>
        </a:p>
      </dgm:t>
    </dgm:pt>
    <dgm:pt modelId="{A51B5EA7-E8FB-4144-A5AA-1FE70FEE9E6D}">
      <dgm:prSet custT="1"/>
      <dgm:spPr/>
      <dgm:t>
        <a:bodyPr/>
        <a:lstStyle/>
        <a:p>
          <a:r>
            <a:rPr lang="hr-HR" sz="2400" dirty="0"/>
            <a:t>Osnivanje prve hrvatske biskupije neovisne o Splitu</a:t>
          </a:r>
          <a:endParaRPr lang="en-US" sz="2400" dirty="0"/>
        </a:p>
      </dgm:t>
    </dgm:pt>
    <dgm:pt modelId="{3443ED8D-8B8A-4CE5-89CB-432AC6AF4B91}" type="parTrans" cxnId="{67D01274-AE43-4E50-8FCA-9CCFB88F0205}">
      <dgm:prSet/>
      <dgm:spPr/>
      <dgm:t>
        <a:bodyPr/>
        <a:lstStyle/>
        <a:p>
          <a:endParaRPr lang="hr-HR"/>
        </a:p>
      </dgm:t>
    </dgm:pt>
    <dgm:pt modelId="{41A0BE81-F1C6-46BD-8C13-FD71EE105FC8}" type="sibTrans" cxnId="{67D01274-AE43-4E50-8FCA-9CCFB88F0205}">
      <dgm:prSet/>
      <dgm:spPr/>
      <dgm:t>
        <a:bodyPr/>
        <a:lstStyle/>
        <a:p>
          <a:endParaRPr lang="hr-HR"/>
        </a:p>
      </dgm:t>
    </dgm:pt>
    <dgm:pt modelId="{4FF17F49-EC02-4F92-8061-13FCE07AD545}">
      <dgm:prSet custT="1"/>
      <dgm:spPr/>
      <dgm:t>
        <a:bodyPr/>
        <a:lstStyle/>
        <a:p>
          <a:r>
            <a:rPr lang="hr-HR" sz="2400" dirty="0"/>
            <a:t>Ninska biskupija, sredina IX. st.</a:t>
          </a:r>
          <a:endParaRPr lang="en-US" sz="2400" dirty="0"/>
        </a:p>
      </dgm:t>
    </dgm:pt>
    <dgm:pt modelId="{261200A8-C71C-4019-8A14-D250FDFA5D94}" type="parTrans" cxnId="{8941129E-0509-4C96-B508-C65B92B8F985}">
      <dgm:prSet/>
      <dgm:spPr/>
      <dgm:t>
        <a:bodyPr/>
        <a:lstStyle/>
        <a:p>
          <a:endParaRPr lang="hr-HR"/>
        </a:p>
      </dgm:t>
    </dgm:pt>
    <dgm:pt modelId="{8511A70C-4166-4B81-AF2F-8E6EF7A771F6}" type="sibTrans" cxnId="{8941129E-0509-4C96-B508-C65B92B8F985}">
      <dgm:prSet/>
      <dgm:spPr/>
      <dgm:t>
        <a:bodyPr/>
        <a:lstStyle/>
        <a:p>
          <a:endParaRPr lang="hr-HR"/>
        </a:p>
      </dgm:t>
    </dgm:pt>
    <dgm:pt modelId="{644FA55A-6B57-48CB-BA32-ED135EAD1745}" type="pres">
      <dgm:prSet presAssocID="{554A291B-5859-4E7D-ADF3-B016FB24E4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83ED82C-4867-4FE1-831B-0E635C919E5C}" type="pres">
      <dgm:prSet presAssocID="{EC44CBA5-35F3-47B4-AA59-0D03D417A729}" presName="parentText" presStyleLbl="node1" presStyleIdx="0" presStyleCnt="4" custLinFactNeighborX="-20" custLinFactNeighborY="2006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C51104-A885-49DD-9B5B-67757BA7C044}" type="pres">
      <dgm:prSet presAssocID="{E89E81AA-28E3-447E-B89D-EA4027CEF02D}" presName="spacer" presStyleCnt="0"/>
      <dgm:spPr/>
    </dgm:pt>
    <dgm:pt modelId="{397D29A8-768F-4440-AA64-6EB88DA39335}" type="pres">
      <dgm:prSet presAssocID="{5AF5091B-7BD2-44EA-85AE-BB38D7DE328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DF4224-48B3-4C32-BEEC-C43567EE6E74}" type="pres">
      <dgm:prSet presAssocID="{3A57121E-FF60-40C8-9655-67BBEB5B9935}" presName="spacer" presStyleCnt="0"/>
      <dgm:spPr/>
    </dgm:pt>
    <dgm:pt modelId="{0FC2990F-35CD-4AD4-AC86-DEEA25B1FCEB}" type="pres">
      <dgm:prSet presAssocID="{A51B5EA7-E8FB-4144-A5AA-1FE70FEE9E6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5AD892-E01B-40D5-B6E8-0E900EB88341}" type="pres">
      <dgm:prSet presAssocID="{41A0BE81-F1C6-46BD-8C13-FD71EE105FC8}" presName="spacer" presStyleCnt="0"/>
      <dgm:spPr/>
    </dgm:pt>
    <dgm:pt modelId="{F489DCC5-98A9-445D-A19D-31D9C6BA7D54}" type="pres">
      <dgm:prSet presAssocID="{4FF17F49-EC02-4F92-8061-13FCE07AD54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429C4E5-425B-4B63-83C8-01F6D8F075DA}" type="presOf" srcId="{554A291B-5859-4E7D-ADF3-B016FB24E479}" destId="{644FA55A-6B57-48CB-BA32-ED135EAD1745}" srcOrd="0" destOrd="0" presId="urn:microsoft.com/office/officeart/2005/8/layout/vList2"/>
    <dgm:cxn modelId="{AB0C53A2-78F0-46BD-B972-99A7D1E2BBDD}" type="presOf" srcId="{A51B5EA7-E8FB-4144-A5AA-1FE70FEE9E6D}" destId="{0FC2990F-35CD-4AD4-AC86-DEEA25B1FCEB}" srcOrd="0" destOrd="0" presId="urn:microsoft.com/office/officeart/2005/8/layout/vList2"/>
    <dgm:cxn modelId="{7B028C17-BF9E-409B-992B-BFD625A5AEDB}" type="presOf" srcId="{5AF5091B-7BD2-44EA-85AE-BB38D7DE3280}" destId="{397D29A8-768F-4440-AA64-6EB88DA39335}" srcOrd="0" destOrd="0" presId="urn:microsoft.com/office/officeart/2005/8/layout/vList2"/>
    <dgm:cxn modelId="{8941129E-0509-4C96-B508-C65B92B8F985}" srcId="{554A291B-5859-4E7D-ADF3-B016FB24E479}" destId="{4FF17F49-EC02-4F92-8061-13FCE07AD545}" srcOrd="3" destOrd="0" parTransId="{261200A8-C71C-4019-8A14-D250FDFA5D94}" sibTransId="{8511A70C-4166-4B81-AF2F-8E6EF7A771F6}"/>
    <dgm:cxn modelId="{3CE41C61-AEF0-4AF6-A8F0-F146AF9B8080}" type="presOf" srcId="{EC44CBA5-35F3-47B4-AA59-0D03D417A729}" destId="{883ED82C-4867-4FE1-831B-0E635C919E5C}" srcOrd="0" destOrd="0" presId="urn:microsoft.com/office/officeart/2005/8/layout/vList2"/>
    <dgm:cxn modelId="{F7E411A5-DFE3-46F5-9849-8435D023B112}" srcId="{554A291B-5859-4E7D-ADF3-B016FB24E479}" destId="{EC44CBA5-35F3-47B4-AA59-0D03D417A729}" srcOrd="0" destOrd="0" parTransId="{B28B39C1-5555-4D1E-BF19-7E35A89F97A4}" sibTransId="{E89E81AA-28E3-447E-B89D-EA4027CEF02D}"/>
    <dgm:cxn modelId="{67D01274-AE43-4E50-8FCA-9CCFB88F0205}" srcId="{554A291B-5859-4E7D-ADF3-B016FB24E479}" destId="{A51B5EA7-E8FB-4144-A5AA-1FE70FEE9E6D}" srcOrd="2" destOrd="0" parTransId="{3443ED8D-8B8A-4CE5-89CB-432AC6AF4B91}" sibTransId="{41A0BE81-F1C6-46BD-8C13-FD71EE105FC8}"/>
    <dgm:cxn modelId="{650647C5-8D0B-4F1F-A7E4-7B04840AFE3E}" srcId="{554A291B-5859-4E7D-ADF3-B016FB24E479}" destId="{5AF5091B-7BD2-44EA-85AE-BB38D7DE3280}" srcOrd="1" destOrd="0" parTransId="{6C3B8629-6D1A-4A3F-A4BF-BCCC2A05432E}" sibTransId="{3A57121E-FF60-40C8-9655-67BBEB5B9935}"/>
    <dgm:cxn modelId="{D354E482-B8E8-432C-9D27-69142562E156}" type="presOf" srcId="{4FF17F49-EC02-4F92-8061-13FCE07AD545}" destId="{F489DCC5-98A9-445D-A19D-31D9C6BA7D54}" srcOrd="0" destOrd="0" presId="urn:microsoft.com/office/officeart/2005/8/layout/vList2"/>
    <dgm:cxn modelId="{1EAA8637-D2D7-4F57-A302-E3FDDEEE0527}" type="presParOf" srcId="{644FA55A-6B57-48CB-BA32-ED135EAD1745}" destId="{883ED82C-4867-4FE1-831B-0E635C919E5C}" srcOrd="0" destOrd="0" presId="urn:microsoft.com/office/officeart/2005/8/layout/vList2"/>
    <dgm:cxn modelId="{0C692040-999D-4C43-905C-C5B3B12B5C1C}" type="presParOf" srcId="{644FA55A-6B57-48CB-BA32-ED135EAD1745}" destId="{14C51104-A885-49DD-9B5B-67757BA7C044}" srcOrd="1" destOrd="0" presId="urn:microsoft.com/office/officeart/2005/8/layout/vList2"/>
    <dgm:cxn modelId="{AFE3B48A-054B-4FD7-BC6B-E25E0D1A08B8}" type="presParOf" srcId="{644FA55A-6B57-48CB-BA32-ED135EAD1745}" destId="{397D29A8-768F-4440-AA64-6EB88DA39335}" srcOrd="2" destOrd="0" presId="urn:microsoft.com/office/officeart/2005/8/layout/vList2"/>
    <dgm:cxn modelId="{53341A19-6DF9-4700-A17E-CD61D6B7BCE2}" type="presParOf" srcId="{644FA55A-6B57-48CB-BA32-ED135EAD1745}" destId="{DBDF4224-48B3-4C32-BEEC-C43567EE6E74}" srcOrd="3" destOrd="0" presId="urn:microsoft.com/office/officeart/2005/8/layout/vList2"/>
    <dgm:cxn modelId="{D6307F41-7F93-4546-882F-98A916988450}" type="presParOf" srcId="{644FA55A-6B57-48CB-BA32-ED135EAD1745}" destId="{0FC2990F-35CD-4AD4-AC86-DEEA25B1FCEB}" srcOrd="4" destOrd="0" presId="urn:microsoft.com/office/officeart/2005/8/layout/vList2"/>
    <dgm:cxn modelId="{3B7FB692-1133-4644-A2F3-3BCFBDFC7F4F}" type="presParOf" srcId="{644FA55A-6B57-48CB-BA32-ED135EAD1745}" destId="{D95AD892-E01B-40D5-B6E8-0E900EB88341}" srcOrd="5" destOrd="0" presId="urn:microsoft.com/office/officeart/2005/8/layout/vList2"/>
    <dgm:cxn modelId="{BE11DC2B-2988-40DA-8410-4E67A5C40A73}" type="presParOf" srcId="{644FA55A-6B57-48CB-BA32-ED135EAD1745}" destId="{F489DCC5-98A9-445D-A19D-31D9C6BA7D5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4A291B-5859-4E7D-ADF3-B016FB24E47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44CBA5-35F3-47B4-AA59-0D03D417A729}">
      <dgm:prSet custT="1"/>
      <dgm:spPr/>
      <dgm:t>
        <a:bodyPr/>
        <a:lstStyle/>
        <a:p>
          <a:r>
            <a:rPr lang="hr-HR" sz="2400" dirty="0"/>
            <a:t>Kralj Tomislav politički ujedinio Hrvatsku i Dalmaciju</a:t>
          </a:r>
          <a:endParaRPr lang="en-US" sz="2400" dirty="0"/>
        </a:p>
      </dgm:t>
    </dgm:pt>
    <dgm:pt modelId="{B28B39C1-5555-4D1E-BF19-7E35A89F97A4}" type="parTrans" cxnId="{F7E411A5-DFE3-46F5-9849-8435D023B112}">
      <dgm:prSet/>
      <dgm:spPr/>
      <dgm:t>
        <a:bodyPr/>
        <a:lstStyle/>
        <a:p>
          <a:endParaRPr lang="en-US"/>
        </a:p>
      </dgm:t>
    </dgm:pt>
    <dgm:pt modelId="{E89E81AA-28E3-447E-B89D-EA4027CEF02D}" type="sibTrans" cxnId="{F7E411A5-DFE3-46F5-9849-8435D023B112}">
      <dgm:prSet/>
      <dgm:spPr/>
      <dgm:t>
        <a:bodyPr/>
        <a:lstStyle/>
        <a:p>
          <a:endParaRPr lang="en-US"/>
        </a:p>
      </dgm:t>
    </dgm:pt>
    <dgm:pt modelId="{A1762A01-BE5D-4803-8F6B-A21E4CFB8CD2}">
      <dgm:prSet custT="1"/>
      <dgm:spPr/>
      <dgm:t>
        <a:bodyPr/>
        <a:lstStyle/>
        <a:p>
          <a:r>
            <a:rPr lang="hr-HR" sz="2400" dirty="0"/>
            <a:t>Potreba za crkvenim jedinstvom Hrvatske i Dalmacije</a:t>
          </a:r>
          <a:endParaRPr lang="en-US" sz="2400" dirty="0"/>
        </a:p>
      </dgm:t>
    </dgm:pt>
    <dgm:pt modelId="{A90C2474-5B53-431C-A95D-39082AD576B9}" type="parTrans" cxnId="{D9C9D217-529D-4ADA-B535-96472CBAB54B}">
      <dgm:prSet/>
      <dgm:spPr/>
      <dgm:t>
        <a:bodyPr/>
        <a:lstStyle/>
        <a:p>
          <a:endParaRPr lang="hr-HR"/>
        </a:p>
      </dgm:t>
    </dgm:pt>
    <dgm:pt modelId="{B1F422D9-16A4-48D4-8280-94837A5642CC}" type="sibTrans" cxnId="{D9C9D217-529D-4ADA-B535-96472CBAB54B}">
      <dgm:prSet/>
      <dgm:spPr/>
      <dgm:t>
        <a:bodyPr/>
        <a:lstStyle/>
        <a:p>
          <a:endParaRPr lang="hr-HR"/>
        </a:p>
      </dgm:t>
    </dgm:pt>
    <dgm:pt modelId="{F56D505B-BEE8-4A58-B43E-9FE25D97F4B0}">
      <dgm:prSet custT="1"/>
      <dgm:spPr/>
      <dgm:t>
        <a:bodyPr/>
        <a:lstStyle/>
        <a:p>
          <a:r>
            <a:rPr lang="hr-HR" sz="2400" dirty="0"/>
            <a:t>Potreba izbora jednog crkvenog poglavara, metropolita</a:t>
          </a:r>
          <a:endParaRPr lang="en-US" sz="2400" dirty="0"/>
        </a:p>
      </dgm:t>
    </dgm:pt>
    <dgm:pt modelId="{49FEDD51-93A2-4F4E-AF8A-EF9CD516E569}" type="parTrans" cxnId="{CB38A4A4-BFAF-4996-9058-C742FC7188E4}">
      <dgm:prSet/>
      <dgm:spPr/>
      <dgm:t>
        <a:bodyPr/>
        <a:lstStyle/>
        <a:p>
          <a:endParaRPr lang="hr-HR"/>
        </a:p>
      </dgm:t>
    </dgm:pt>
    <dgm:pt modelId="{A7EAB6BE-87EA-419A-BDF6-2E0342C6F611}" type="sibTrans" cxnId="{CB38A4A4-BFAF-4996-9058-C742FC7188E4}">
      <dgm:prSet/>
      <dgm:spPr/>
      <dgm:t>
        <a:bodyPr/>
        <a:lstStyle/>
        <a:p>
          <a:endParaRPr lang="hr-HR"/>
        </a:p>
      </dgm:t>
    </dgm:pt>
    <dgm:pt modelId="{A07D7EE6-8B81-4E68-8795-5564D8B7A8C4}">
      <dgm:prSet custT="1"/>
      <dgm:spPr/>
      <dgm:t>
        <a:bodyPr/>
        <a:lstStyle/>
        <a:p>
          <a:r>
            <a:rPr lang="hr-HR" sz="2400" dirty="0"/>
            <a:t>Prvi crkveni sabor u Splitu 925. godine</a:t>
          </a:r>
          <a:endParaRPr lang="en-US" sz="2400" dirty="0"/>
        </a:p>
      </dgm:t>
    </dgm:pt>
    <dgm:pt modelId="{67D6B02D-A497-492D-A1E7-96E7C375DEAF}" type="parTrans" cxnId="{15113784-A03E-4E4F-91FF-6B13088C253D}">
      <dgm:prSet/>
      <dgm:spPr/>
      <dgm:t>
        <a:bodyPr/>
        <a:lstStyle/>
        <a:p>
          <a:endParaRPr lang="hr-HR"/>
        </a:p>
      </dgm:t>
    </dgm:pt>
    <dgm:pt modelId="{8004B933-31A8-4302-9A27-E362788325AB}" type="sibTrans" cxnId="{15113784-A03E-4E4F-91FF-6B13088C253D}">
      <dgm:prSet/>
      <dgm:spPr/>
      <dgm:t>
        <a:bodyPr/>
        <a:lstStyle/>
        <a:p>
          <a:endParaRPr lang="hr-HR"/>
        </a:p>
      </dgm:t>
    </dgm:pt>
    <dgm:pt modelId="{C85122A3-079C-4810-A383-32875738108B}">
      <dgm:prSet custT="1"/>
      <dgm:spPr/>
      <dgm:t>
        <a:bodyPr/>
        <a:lstStyle/>
        <a:p>
          <a:r>
            <a:rPr lang="hr-HR" sz="2400" dirty="0"/>
            <a:t>Natjecala se tri biskupa:</a:t>
          </a:r>
          <a:endParaRPr lang="en-US" sz="2400" dirty="0"/>
        </a:p>
      </dgm:t>
    </dgm:pt>
    <dgm:pt modelId="{F5C42C0D-75A3-4BC4-9B51-4A68166BD555}" type="parTrans" cxnId="{CA3EA99A-8283-4512-870E-10AFF91C22E1}">
      <dgm:prSet/>
      <dgm:spPr/>
      <dgm:t>
        <a:bodyPr/>
        <a:lstStyle/>
        <a:p>
          <a:endParaRPr lang="hr-HR"/>
        </a:p>
      </dgm:t>
    </dgm:pt>
    <dgm:pt modelId="{C0D9B818-3EA6-4393-93E5-BB2C9CA5F4D3}" type="sibTrans" cxnId="{CA3EA99A-8283-4512-870E-10AFF91C22E1}">
      <dgm:prSet/>
      <dgm:spPr/>
      <dgm:t>
        <a:bodyPr/>
        <a:lstStyle/>
        <a:p>
          <a:endParaRPr lang="hr-HR"/>
        </a:p>
      </dgm:t>
    </dgm:pt>
    <dgm:pt modelId="{D4D69808-7ECE-48F2-9757-40F2BB27A40D}">
      <dgm:prSet custT="1"/>
      <dgm:spPr/>
      <dgm:t>
        <a:bodyPr/>
        <a:lstStyle/>
        <a:p>
          <a:r>
            <a:rPr lang="hr-HR" sz="2400" dirty="0"/>
            <a:t>Zadarski biskup </a:t>
          </a:r>
          <a:r>
            <a:rPr lang="hr-HR" sz="2400" dirty="0" err="1"/>
            <a:t>Formin</a:t>
          </a:r>
          <a:endParaRPr lang="en-US" sz="2400" dirty="0"/>
        </a:p>
      </dgm:t>
    </dgm:pt>
    <dgm:pt modelId="{AEA307B4-9D86-4705-9652-091DCC62F36F}" type="parTrans" cxnId="{A5713E07-D474-4C63-8391-E72DA5692FAA}">
      <dgm:prSet/>
      <dgm:spPr/>
      <dgm:t>
        <a:bodyPr/>
        <a:lstStyle/>
        <a:p>
          <a:endParaRPr lang="hr-HR"/>
        </a:p>
      </dgm:t>
    </dgm:pt>
    <dgm:pt modelId="{B769972B-A481-4A66-A159-67953379FC3B}" type="sibTrans" cxnId="{A5713E07-D474-4C63-8391-E72DA5692FAA}">
      <dgm:prSet/>
      <dgm:spPr/>
      <dgm:t>
        <a:bodyPr/>
        <a:lstStyle/>
        <a:p>
          <a:endParaRPr lang="hr-HR"/>
        </a:p>
      </dgm:t>
    </dgm:pt>
    <dgm:pt modelId="{932B3888-92EF-4FE3-8B28-D23BA36F8C70}">
      <dgm:prSet custT="1"/>
      <dgm:spPr/>
      <dgm:t>
        <a:bodyPr/>
        <a:lstStyle/>
        <a:p>
          <a:r>
            <a:rPr lang="hr-HR" sz="2400" dirty="0"/>
            <a:t>Splitski nadbiskup Ivan</a:t>
          </a:r>
          <a:endParaRPr lang="en-US" sz="2400" dirty="0"/>
        </a:p>
      </dgm:t>
    </dgm:pt>
    <dgm:pt modelId="{70338E23-046F-4E43-BE25-06B6819D2E73}" type="parTrans" cxnId="{4DEB11FC-6C57-426F-95CF-594590F4C167}">
      <dgm:prSet/>
      <dgm:spPr/>
      <dgm:t>
        <a:bodyPr/>
        <a:lstStyle/>
        <a:p>
          <a:endParaRPr lang="hr-HR"/>
        </a:p>
      </dgm:t>
    </dgm:pt>
    <dgm:pt modelId="{F31D4B99-E3C3-4635-B14F-B7D87C015421}" type="sibTrans" cxnId="{4DEB11FC-6C57-426F-95CF-594590F4C167}">
      <dgm:prSet/>
      <dgm:spPr/>
      <dgm:t>
        <a:bodyPr/>
        <a:lstStyle/>
        <a:p>
          <a:endParaRPr lang="hr-HR"/>
        </a:p>
      </dgm:t>
    </dgm:pt>
    <dgm:pt modelId="{B8EA6272-76F6-49CB-AE12-F85895338FC4}">
      <dgm:prSet custT="1"/>
      <dgm:spPr/>
      <dgm:t>
        <a:bodyPr/>
        <a:lstStyle/>
        <a:p>
          <a:r>
            <a:rPr lang="hr-HR" sz="2400" dirty="0"/>
            <a:t>Ninski biskup Grgur</a:t>
          </a:r>
          <a:endParaRPr lang="en-US" sz="2400" dirty="0"/>
        </a:p>
      </dgm:t>
    </dgm:pt>
    <dgm:pt modelId="{3B8E3D14-AAF3-4CEE-9266-FC7BE3A4045B}" type="parTrans" cxnId="{098753C6-640F-4DE4-BA81-E707FA86EEB3}">
      <dgm:prSet/>
      <dgm:spPr/>
      <dgm:t>
        <a:bodyPr/>
        <a:lstStyle/>
        <a:p>
          <a:endParaRPr lang="hr-HR"/>
        </a:p>
      </dgm:t>
    </dgm:pt>
    <dgm:pt modelId="{1F0B10F0-5BA7-49D9-B342-93D99236A641}" type="sibTrans" cxnId="{098753C6-640F-4DE4-BA81-E707FA86EEB3}">
      <dgm:prSet/>
      <dgm:spPr/>
      <dgm:t>
        <a:bodyPr/>
        <a:lstStyle/>
        <a:p>
          <a:endParaRPr lang="hr-HR"/>
        </a:p>
      </dgm:t>
    </dgm:pt>
    <dgm:pt modelId="{53DC98A1-614D-471B-8704-AFD850C78CE5}" type="pres">
      <dgm:prSet presAssocID="{554A291B-5859-4E7D-ADF3-B016FB24E4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A31C4AC-6E01-407C-A4E0-6A1075031DAC}" type="pres">
      <dgm:prSet presAssocID="{EC44CBA5-35F3-47B4-AA59-0D03D417A729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B5BAE0-B0B3-4995-B388-8B0F3E074476}" type="pres">
      <dgm:prSet presAssocID="{E89E81AA-28E3-447E-B89D-EA4027CEF02D}" presName="spacer" presStyleCnt="0"/>
      <dgm:spPr/>
    </dgm:pt>
    <dgm:pt modelId="{EBEC935F-087B-4FA4-8D2D-AFCBF7BA3671}" type="pres">
      <dgm:prSet presAssocID="{A1762A01-BE5D-4803-8F6B-A21E4CFB8CD2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0EABA77-0F26-4F75-850E-64C2ABED7B34}" type="pres">
      <dgm:prSet presAssocID="{B1F422D9-16A4-48D4-8280-94837A5642CC}" presName="spacer" presStyleCnt="0"/>
      <dgm:spPr/>
    </dgm:pt>
    <dgm:pt modelId="{46E76BA1-4669-4E23-975C-577CF978FAE2}" type="pres">
      <dgm:prSet presAssocID="{F56D505B-BEE8-4A58-B43E-9FE25D97F4B0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876A3A2-3AB5-45D0-A243-55B3AA40445C}" type="pres">
      <dgm:prSet presAssocID="{A7EAB6BE-87EA-419A-BDF6-2E0342C6F611}" presName="spacer" presStyleCnt="0"/>
      <dgm:spPr/>
    </dgm:pt>
    <dgm:pt modelId="{A42CB307-572B-4F13-8E18-83419F0FB793}" type="pres">
      <dgm:prSet presAssocID="{A07D7EE6-8B81-4E68-8795-5564D8B7A8C4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7506D0-0AE3-4FCA-96EF-66963D41CC0E}" type="pres">
      <dgm:prSet presAssocID="{8004B933-31A8-4302-9A27-E362788325AB}" presName="spacer" presStyleCnt="0"/>
      <dgm:spPr/>
    </dgm:pt>
    <dgm:pt modelId="{1B51ED3D-F501-4863-9C86-293C7B07F20F}" type="pres">
      <dgm:prSet presAssocID="{C85122A3-079C-4810-A383-32875738108B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C20985B-AFD9-4D02-AA73-64AE81BC185D}" type="pres">
      <dgm:prSet presAssocID="{C0D9B818-3EA6-4393-93E5-BB2C9CA5F4D3}" presName="spacer" presStyleCnt="0"/>
      <dgm:spPr/>
    </dgm:pt>
    <dgm:pt modelId="{B7B95EC6-A61F-4AA8-8DC3-2FFB51209CC2}" type="pres">
      <dgm:prSet presAssocID="{D4D69808-7ECE-48F2-9757-40F2BB27A40D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767506E-6C30-4D44-811A-D34CE37D6A2F}" type="pres">
      <dgm:prSet presAssocID="{B769972B-A481-4A66-A159-67953379FC3B}" presName="spacer" presStyleCnt="0"/>
      <dgm:spPr/>
    </dgm:pt>
    <dgm:pt modelId="{E58BB6AF-757B-4A3C-9297-D0BE78857998}" type="pres">
      <dgm:prSet presAssocID="{932B3888-92EF-4FE3-8B28-D23BA36F8C70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B31B5DB-2028-4B46-BD6D-2C5A99C8FBF5}" type="pres">
      <dgm:prSet presAssocID="{F31D4B99-E3C3-4635-B14F-B7D87C015421}" presName="spacer" presStyleCnt="0"/>
      <dgm:spPr/>
    </dgm:pt>
    <dgm:pt modelId="{9858C0D3-C454-4A94-BCAB-E1CD1F38D469}" type="pres">
      <dgm:prSet presAssocID="{B8EA6272-76F6-49CB-AE12-F85895338FC4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24FA4E6-C14D-41C4-9CA0-34FB0A3109DF}" type="presOf" srcId="{EC44CBA5-35F3-47B4-AA59-0D03D417A729}" destId="{EA31C4AC-6E01-407C-A4E0-6A1075031DAC}" srcOrd="0" destOrd="0" presId="urn:microsoft.com/office/officeart/2005/8/layout/vList2"/>
    <dgm:cxn modelId="{CA3EA99A-8283-4512-870E-10AFF91C22E1}" srcId="{554A291B-5859-4E7D-ADF3-B016FB24E479}" destId="{C85122A3-079C-4810-A383-32875738108B}" srcOrd="4" destOrd="0" parTransId="{F5C42C0D-75A3-4BC4-9B51-4A68166BD555}" sibTransId="{C0D9B818-3EA6-4393-93E5-BB2C9CA5F4D3}"/>
    <dgm:cxn modelId="{6458D753-113E-4DFE-9699-8F1578A8B932}" type="presOf" srcId="{F56D505B-BEE8-4A58-B43E-9FE25D97F4B0}" destId="{46E76BA1-4669-4E23-975C-577CF978FAE2}" srcOrd="0" destOrd="0" presId="urn:microsoft.com/office/officeart/2005/8/layout/vList2"/>
    <dgm:cxn modelId="{0450C3C8-0959-4BA3-A223-CED855D61333}" type="presOf" srcId="{D4D69808-7ECE-48F2-9757-40F2BB27A40D}" destId="{B7B95EC6-A61F-4AA8-8DC3-2FFB51209CC2}" srcOrd="0" destOrd="0" presId="urn:microsoft.com/office/officeart/2005/8/layout/vList2"/>
    <dgm:cxn modelId="{05067C8A-8D83-4C67-BA53-79353FD8B4FF}" type="presOf" srcId="{A07D7EE6-8B81-4E68-8795-5564D8B7A8C4}" destId="{A42CB307-572B-4F13-8E18-83419F0FB793}" srcOrd="0" destOrd="0" presId="urn:microsoft.com/office/officeart/2005/8/layout/vList2"/>
    <dgm:cxn modelId="{4278783E-5D86-4924-87CD-C507487EC612}" type="presOf" srcId="{C85122A3-079C-4810-A383-32875738108B}" destId="{1B51ED3D-F501-4863-9C86-293C7B07F20F}" srcOrd="0" destOrd="0" presId="urn:microsoft.com/office/officeart/2005/8/layout/vList2"/>
    <dgm:cxn modelId="{15113784-A03E-4E4F-91FF-6B13088C253D}" srcId="{554A291B-5859-4E7D-ADF3-B016FB24E479}" destId="{A07D7EE6-8B81-4E68-8795-5564D8B7A8C4}" srcOrd="3" destOrd="0" parTransId="{67D6B02D-A497-492D-A1E7-96E7C375DEAF}" sibTransId="{8004B933-31A8-4302-9A27-E362788325AB}"/>
    <dgm:cxn modelId="{F5C0A52F-D4F1-4065-84BD-8651486EDFEE}" type="presOf" srcId="{932B3888-92EF-4FE3-8B28-D23BA36F8C70}" destId="{E58BB6AF-757B-4A3C-9297-D0BE78857998}" srcOrd="0" destOrd="0" presId="urn:microsoft.com/office/officeart/2005/8/layout/vList2"/>
    <dgm:cxn modelId="{A5713E07-D474-4C63-8391-E72DA5692FAA}" srcId="{554A291B-5859-4E7D-ADF3-B016FB24E479}" destId="{D4D69808-7ECE-48F2-9757-40F2BB27A40D}" srcOrd="5" destOrd="0" parTransId="{AEA307B4-9D86-4705-9652-091DCC62F36F}" sibTransId="{B769972B-A481-4A66-A159-67953379FC3B}"/>
    <dgm:cxn modelId="{59FE4EA5-4194-41C2-B018-304E04894E83}" type="presOf" srcId="{B8EA6272-76F6-49CB-AE12-F85895338FC4}" destId="{9858C0D3-C454-4A94-BCAB-E1CD1F38D469}" srcOrd="0" destOrd="0" presId="urn:microsoft.com/office/officeart/2005/8/layout/vList2"/>
    <dgm:cxn modelId="{C6A587ED-91D9-4814-BE00-AE612081A185}" type="presOf" srcId="{A1762A01-BE5D-4803-8F6B-A21E4CFB8CD2}" destId="{EBEC935F-087B-4FA4-8D2D-AFCBF7BA3671}" srcOrd="0" destOrd="0" presId="urn:microsoft.com/office/officeart/2005/8/layout/vList2"/>
    <dgm:cxn modelId="{4DEB11FC-6C57-426F-95CF-594590F4C167}" srcId="{554A291B-5859-4E7D-ADF3-B016FB24E479}" destId="{932B3888-92EF-4FE3-8B28-D23BA36F8C70}" srcOrd="6" destOrd="0" parTransId="{70338E23-046F-4E43-BE25-06B6819D2E73}" sibTransId="{F31D4B99-E3C3-4635-B14F-B7D87C015421}"/>
    <dgm:cxn modelId="{7C9BE228-10ED-440B-8A9D-AA7ECB090E63}" type="presOf" srcId="{554A291B-5859-4E7D-ADF3-B016FB24E479}" destId="{53DC98A1-614D-471B-8704-AFD850C78CE5}" srcOrd="0" destOrd="0" presId="urn:microsoft.com/office/officeart/2005/8/layout/vList2"/>
    <dgm:cxn modelId="{F7E411A5-DFE3-46F5-9849-8435D023B112}" srcId="{554A291B-5859-4E7D-ADF3-B016FB24E479}" destId="{EC44CBA5-35F3-47B4-AA59-0D03D417A729}" srcOrd="0" destOrd="0" parTransId="{B28B39C1-5555-4D1E-BF19-7E35A89F97A4}" sibTransId="{E89E81AA-28E3-447E-B89D-EA4027CEF02D}"/>
    <dgm:cxn modelId="{D9C9D217-529D-4ADA-B535-96472CBAB54B}" srcId="{554A291B-5859-4E7D-ADF3-B016FB24E479}" destId="{A1762A01-BE5D-4803-8F6B-A21E4CFB8CD2}" srcOrd="1" destOrd="0" parTransId="{A90C2474-5B53-431C-A95D-39082AD576B9}" sibTransId="{B1F422D9-16A4-48D4-8280-94837A5642CC}"/>
    <dgm:cxn modelId="{CB38A4A4-BFAF-4996-9058-C742FC7188E4}" srcId="{554A291B-5859-4E7D-ADF3-B016FB24E479}" destId="{F56D505B-BEE8-4A58-B43E-9FE25D97F4B0}" srcOrd="2" destOrd="0" parTransId="{49FEDD51-93A2-4F4E-AF8A-EF9CD516E569}" sibTransId="{A7EAB6BE-87EA-419A-BDF6-2E0342C6F611}"/>
    <dgm:cxn modelId="{098753C6-640F-4DE4-BA81-E707FA86EEB3}" srcId="{554A291B-5859-4E7D-ADF3-B016FB24E479}" destId="{B8EA6272-76F6-49CB-AE12-F85895338FC4}" srcOrd="7" destOrd="0" parTransId="{3B8E3D14-AAF3-4CEE-9266-FC7BE3A4045B}" sibTransId="{1F0B10F0-5BA7-49D9-B342-93D99236A641}"/>
    <dgm:cxn modelId="{983606A1-D709-4D28-AA11-367611F4F69A}" type="presParOf" srcId="{53DC98A1-614D-471B-8704-AFD850C78CE5}" destId="{EA31C4AC-6E01-407C-A4E0-6A1075031DAC}" srcOrd="0" destOrd="0" presId="urn:microsoft.com/office/officeart/2005/8/layout/vList2"/>
    <dgm:cxn modelId="{B20DE82C-19FF-4606-96B7-53F00700D82B}" type="presParOf" srcId="{53DC98A1-614D-471B-8704-AFD850C78CE5}" destId="{6DB5BAE0-B0B3-4995-B388-8B0F3E074476}" srcOrd="1" destOrd="0" presId="urn:microsoft.com/office/officeart/2005/8/layout/vList2"/>
    <dgm:cxn modelId="{A3B7E36E-03C0-48C6-9407-18B3287FE576}" type="presParOf" srcId="{53DC98A1-614D-471B-8704-AFD850C78CE5}" destId="{EBEC935F-087B-4FA4-8D2D-AFCBF7BA3671}" srcOrd="2" destOrd="0" presId="urn:microsoft.com/office/officeart/2005/8/layout/vList2"/>
    <dgm:cxn modelId="{E6F90C5C-8941-43CE-8640-F27411F4A48F}" type="presParOf" srcId="{53DC98A1-614D-471B-8704-AFD850C78CE5}" destId="{60EABA77-0F26-4F75-850E-64C2ABED7B34}" srcOrd="3" destOrd="0" presId="urn:microsoft.com/office/officeart/2005/8/layout/vList2"/>
    <dgm:cxn modelId="{D380D71D-66A2-42B4-986C-5DE8A7134D14}" type="presParOf" srcId="{53DC98A1-614D-471B-8704-AFD850C78CE5}" destId="{46E76BA1-4669-4E23-975C-577CF978FAE2}" srcOrd="4" destOrd="0" presId="urn:microsoft.com/office/officeart/2005/8/layout/vList2"/>
    <dgm:cxn modelId="{A7E77E43-7266-4C38-81F9-D6DF7FD93FCC}" type="presParOf" srcId="{53DC98A1-614D-471B-8704-AFD850C78CE5}" destId="{0876A3A2-3AB5-45D0-A243-55B3AA40445C}" srcOrd="5" destOrd="0" presId="urn:microsoft.com/office/officeart/2005/8/layout/vList2"/>
    <dgm:cxn modelId="{42031F4A-D0DF-482D-81FA-D1E57535EFD5}" type="presParOf" srcId="{53DC98A1-614D-471B-8704-AFD850C78CE5}" destId="{A42CB307-572B-4F13-8E18-83419F0FB793}" srcOrd="6" destOrd="0" presId="urn:microsoft.com/office/officeart/2005/8/layout/vList2"/>
    <dgm:cxn modelId="{1BD0F241-7E55-4C48-B45A-32E85BA7C2A2}" type="presParOf" srcId="{53DC98A1-614D-471B-8704-AFD850C78CE5}" destId="{7C7506D0-0AE3-4FCA-96EF-66963D41CC0E}" srcOrd="7" destOrd="0" presId="urn:microsoft.com/office/officeart/2005/8/layout/vList2"/>
    <dgm:cxn modelId="{97C7C2D9-7533-4A55-80BF-647DE0598158}" type="presParOf" srcId="{53DC98A1-614D-471B-8704-AFD850C78CE5}" destId="{1B51ED3D-F501-4863-9C86-293C7B07F20F}" srcOrd="8" destOrd="0" presId="urn:microsoft.com/office/officeart/2005/8/layout/vList2"/>
    <dgm:cxn modelId="{89FD1609-CBE7-4EF7-BB23-DA2CC44CB8DE}" type="presParOf" srcId="{53DC98A1-614D-471B-8704-AFD850C78CE5}" destId="{8C20985B-AFD9-4D02-AA73-64AE81BC185D}" srcOrd="9" destOrd="0" presId="urn:microsoft.com/office/officeart/2005/8/layout/vList2"/>
    <dgm:cxn modelId="{34712B87-E1EC-4674-B5F3-79151CE35710}" type="presParOf" srcId="{53DC98A1-614D-471B-8704-AFD850C78CE5}" destId="{B7B95EC6-A61F-4AA8-8DC3-2FFB51209CC2}" srcOrd="10" destOrd="0" presId="urn:microsoft.com/office/officeart/2005/8/layout/vList2"/>
    <dgm:cxn modelId="{A5EBEB6C-AE6D-451E-8863-3EFFD944E5A2}" type="presParOf" srcId="{53DC98A1-614D-471B-8704-AFD850C78CE5}" destId="{7767506E-6C30-4D44-811A-D34CE37D6A2F}" srcOrd="11" destOrd="0" presId="urn:microsoft.com/office/officeart/2005/8/layout/vList2"/>
    <dgm:cxn modelId="{8C8B5E19-C577-46D6-A878-3C6D9B67E7F2}" type="presParOf" srcId="{53DC98A1-614D-471B-8704-AFD850C78CE5}" destId="{E58BB6AF-757B-4A3C-9297-D0BE78857998}" srcOrd="12" destOrd="0" presId="urn:microsoft.com/office/officeart/2005/8/layout/vList2"/>
    <dgm:cxn modelId="{254F07EE-CC13-4559-A758-E8FBFFA24254}" type="presParOf" srcId="{53DC98A1-614D-471B-8704-AFD850C78CE5}" destId="{5B31B5DB-2028-4B46-BD6D-2C5A99C8FBF5}" srcOrd="13" destOrd="0" presId="urn:microsoft.com/office/officeart/2005/8/layout/vList2"/>
    <dgm:cxn modelId="{0C7FB633-D3E1-48E4-A0FD-58450194B93A}" type="presParOf" srcId="{53DC98A1-614D-471B-8704-AFD850C78CE5}" destId="{9858C0D3-C454-4A94-BCAB-E1CD1F38D469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5E2348-9C8E-4581-AE71-7CF008D3F8F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6FB3CB-0672-44E6-885E-647CABF8F377}">
      <dgm:prSet custT="1"/>
      <dgm:spPr/>
      <dgm:t>
        <a:bodyPr/>
        <a:lstStyle/>
        <a:p>
          <a:r>
            <a:rPr lang="hr-HR" sz="2400" dirty="0"/>
            <a:t>Splitski nadbiskup Ivan poglavar hrvatske Crkve</a:t>
          </a:r>
          <a:endParaRPr lang="en-US" sz="2400" dirty="0"/>
        </a:p>
      </dgm:t>
    </dgm:pt>
    <dgm:pt modelId="{859E4E49-04BA-470A-B5DE-0E8869839E70}" type="sibTrans" cxnId="{F0CC364D-B8FA-4CA0-8F9F-171AC5A1BD25}">
      <dgm:prSet/>
      <dgm:spPr/>
      <dgm:t>
        <a:bodyPr/>
        <a:lstStyle/>
        <a:p>
          <a:endParaRPr lang="en-US"/>
        </a:p>
      </dgm:t>
    </dgm:pt>
    <dgm:pt modelId="{D957644E-8588-4AF0-A8AA-E0BC1CAB9F90}" type="parTrans" cxnId="{F0CC364D-B8FA-4CA0-8F9F-171AC5A1BD25}">
      <dgm:prSet/>
      <dgm:spPr/>
      <dgm:t>
        <a:bodyPr/>
        <a:lstStyle/>
        <a:p>
          <a:endParaRPr lang="en-US"/>
        </a:p>
      </dgm:t>
    </dgm:pt>
    <dgm:pt modelId="{196BC3AF-65FC-4DE1-A08F-9E6E2E7A9818}">
      <dgm:prSet custT="1"/>
      <dgm:spPr/>
      <dgm:t>
        <a:bodyPr/>
        <a:lstStyle/>
        <a:p>
          <a:r>
            <a:rPr lang="hr-HR" sz="2400" dirty="0"/>
            <a:t>Biskup Grgur šalje prosvjedno pismo papi</a:t>
          </a:r>
          <a:endParaRPr lang="en-US" sz="2400" dirty="0"/>
        </a:p>
      </dgm:t>
    </dgm:pt>
    <dgm:pt modelId="{C2FC85C5-6A58-4760-A1A0-C27C602758E0}" type="parTrans" cxnId="{0E21EA34-6161-4286-8AC8-876988827356}">
      <dgm:prSet/>
      <dgm:spPr/>
      <dgm:t>
        <a:bodyPr/>
        <a:lstStyle/>
        <a:p>
          <a:endParaRPr lang="hr-HR"/>
        </a:p>
      </dgm:t>
    </dgm:pt>
    <dgm:pt modelId="{450B68A7-70F8-47B7-BAC6-D624CCF4F919}" type="sibTrans" cxnId="{0E21EA34-6161-4286-8AC8-876988827356}">
      <dgm:prSet/>
      <dgm:spPr/>
      <dgm:t>
        <a:bodyPr/>
        <a:lstStyle/>
        <a:p>
          <a:endParaRPr lang="hr-HR"/>
        </a:p>
      </dgm:t>
    </dgm:pt>
    <dgm:pt modelId="{7771D8EC-5D36-4031-8EB8-E4B8C318ADD3}">
      <dgm:prSet custT="1"/>
      <dgm:spPr/>
      <dgm:t>
        <a:bodyPr/>
        <a:lstStyle/>
        <a:p>
          <a:r>
            <a:rPr lang="hr-HR" sz="2400" dirty="0"/>
            <a:t>Drugi crkveni sabor sazvan 928. godine u Splitu</a:t>
          </a:r>
          <a:endParaRPr lang="en-US" sz="2400" dirty="0"/>
        </a:p>
      </dgm:t>
    </dgm:pt>
    <dgm:pt modelId="{3D687BD3-452A-4A61-A761-6E65FAE03531}" type="parTrans" cxnId="{0BAF7AED-B886-4E44-8F13-297567BC6106}">
      <dgm:prSet/>
      <dgm:spPr/>
      <dgm:t>
        <a:bodyPr/>
        <a:lstStyle/>
        <a:p>
          <a:endParaRPr lang="hr-HR"/>
        </a:p>
      </dgm:t>
    </dgm:pt>
    <dgm:pt modelId="{73C84E58-00C0-4326-A950-9AF98F23ACBB}" type="sibTrans" cxnId="{0BAF7AED-B886-4E44-8F13-297567BC6106}">
      <dgm:prSet/>
      <dgm:spPr/>
      <dgm:t>
        <a:bodyPr/>
        <a:lstStyle/>
        <a:p>
          <a:endParaRPr lang="hr-HR"/>
        </a:p>
      </dgm:t>
    </dgm:pt>
    <dgm:pt modelId="{92A542DA-75F2-4BC5-8D2C-B8EA70EF47E7}">
      <dgm:prSet custT="1"/>
      <dgm:spPr/>
      <dgm:t>
        <a:bodyPr/>
        <a:lstStyle/>
        <a:p>
          <a:r>
            <a:rPr lang="hr-HR" sz="2400" dirty="0"/>
            <a:t>Potvrđeni zaključci prvog sabora, a Ninska biskupija ukinuta</a:t>
          </a:r>
          <a:endParaRPr lang="en-US" sz="2400" dirty="0"/>
        </a:p>
      </dgm:t>
    </dgm:pt>
    <dgm:pt modelId="{A1D1AF19-B4E9-4F79-BD85-BC9D2A1E3FD5}" type="parTrans" cxnId="{BEACBEF8-F601-488C-AAD3-662DEF26A757}">
      <dgm:prSet/>
      <dgm:spPr/>
      <dgm:t>
        <a:bodyPr/>
        <a:lstStyle/>
        <a:p>
          <a:endParaRPr lang="hr-HR"/>
        </a:p>
      </dgm:t>
    </dgm:pt>
    <dgm:pt modelId="{4653EF35-1A9B-4193-AA12-1EE860C5CB6A}" type="sibTrans" cxnId="{BEACBEF8-F601-488C-AAD3-662DEF26A757}">
      <dgm:prSet/>
      <dgm:spPr/>
      <dgm:t>
        <a:bodyPr/>
        <a:lstStyle/>
        <a:p>
          <a:endParaRPr lang="hr-HR"/>
        </a:p>
      </dgm:t>
    </dgm:pt>
    <dgm:pt modelId="{36278996-AB0C-4ECC-BFB5-840179D9B100}">
      <dgm:prSet custT="1"/>
      <dgm:spPr/>
      <dgm:t>
        <a:bodyPr/>
        <a:lstStyle/>
        <a:p>
          <a:r>
            <a:rPr lang="hr-HR" sz="2400" dirty="0"/>
            <a:t>Zabrana nošenja brade, obvezan celibat i zabrana bogoslužja na narodnom jeziku</a:t>
          </a:r>
          <a:endParaRPr lang="en-US" sz="2400" dirty="0"/>
        </a:p>
      </dgm:t>
    </dgm:pt>
    <dgm:pt modelId="{3F2E06E7-A728-4B18-8494-1C238114724E}" type="parTrans" cxnId="{1DB37D98-39D7-4AA4-8E13-FEEF1B1A8965}">
      <dgm:prSet/>
      <dgm:spPr/>
      <dgm:t>
        <a:bodyPr/>
        <a:lstStyle/>
        <a:p>
          <a:endParaRPr lang="hr-HR"/>
        </a:p>
      </dgm:t>
    </dgm:pt>
    <dgm:pt modelId="{7412516A-01BC-49A8-BEEB-17A17F1B2F14}" type="sibTrans" cxnId="{1DB37D98-39D7-4AA4-8E13-FEEF1B1A8965}">
      <dgm:prSet/>
      <dgm:spPr/>
      <dgm:t>
        <a:bodyPr/>
        <a:lstStyle/>
        <a:p>
          <a:endParaRPr lang="hr-HR"/>
        </a:p>
      </dgm:t>
    </dgm:pt>
    <dgm:pt modelId="{9D676A06-FF03-448E-A044-4AEF6F1B2AA3}" type="pres">
      <dgm:prSet presAssocID="{025E2348-9C8E-4581-AE71-7CF008D3F8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D2D820C-1BC2-47B7-88A3-1E139D327921}" type="pres">
      <dgm:prSet presAssocID="{1C6FB3CB-0672-44E6-885E-647CABF8F37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21B4B25-D209-4424-8026-B7ADA9155A2B}" type="pres">
      <dgm:prSet presAssocID="{859E4E49-04BA-470A-B5DE-0E8869839E70}" presName="spacer" presStyleCnt="0"/>
      <dgm:spPr/>
    </dgm:pt>
    <dgm:pt modelId="{A236F5B7-858A-443A-8516-DC0ECA04D373}" type="pres">
      <dgm:prSet presAssocID="{36278996-AB0C-4ECC-BFB5-840179D9B10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AA3F9AA-CD6B-4863-AFD6-8AE4BAF39D6F}" type="pres">
      <dgm:prSet presAssocID="{7412516A-01BC-49A8-BEEB-17A17F1B2F14}" presName="spacer" presStyleCnt="0"/>
      <dgm:spPr/>
    </dgm:pt>
    <dgm:pt modelId="{B6858B79-9341-4EFA-B160-A61C1426C662}" type="pres">
      <dgm:prSet presAssocID="{196BC3AF-65FC-4DE1-A08F-9E6E2E7A981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243035E-DFD0-45CA-8991-AABF30CB0413}" type="pres">
      <dgm:prSet presAssocID="{450B68A7-70F8-47B7-BAC6-D624CCF4F919}" presName="spacer" presStyleCnt="0"/>
      <dgm:spPr/>
    </dgm:pt>
    <dgm:pt modelId="{E5E4EF4D-ED68-4CE2-9C42-DC5E0738FDEF}" type="pres">
      <dgm:prSet presAssocID="{7771D8EC-5D36-4031-8EB8-E4B8C318ADD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4D6979-3128-4941-B602-DB6C282BA293}" type="pres">
      <dgm:prSet presAssocID="{73C84E58-00C0-4326-A950-9AF98F23ACBB}" presName="spacer" presStyleCnt="0"/>
      <dgm:spPr/>
    </dgm:pt>
    <dgm:pt modelId="{B2509C52-08D9-4128-8344-34A235047A07}" type="pres">
      <dgm:prSet presAssocID="{92A542DA-75F2-4BC5-8D2C-B8EA70EF47E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DB37D98-39D7-4AA4-8E13-FEEF1B1A8965}" srcId="{025E2348-9C8E-4581-AE71-7CF008D3F8FC}" destId="{36278996-AB0C-4ECC-BFB5-840179D9B100}" srcOrd="1" destOrd="0" parTransId="{3F2E06E7-A728-4B18-8494-1C238114724E}" sibTransId="{7412516A-01BC-49A8-BEEB-17A17F1B2F14}"/>
    <dgm:cxn modelId="{15091C61-5E5B-4F34-9A32-B1EC9CCA38D7}" type="presOf" srcId="{7771D8EC-5D36-4031-8EB8-E4B8C318ADD3}" destId="{E5E4EF4D-ED68-4CE2-9C42-DC5E0738FDEF}" srcOrd="0" destOrd="0" presId="urn:microsoft.com/office/officeart/2005/8/layout/vList2"/>
    <dgm:cxn modelId="{11A10BDF-8FB4-459C-9B3A-62862386A4A0}" type="presOf" srcId="{1C6FB3CB-0672-44E6-885E-647CABF8F377}" destId="{7D2D820C-1BC2-47B7-88A3-1E139D327921}" srcOrd="0" destOrd="0" presId="urn:microsoft.com/office/officeart/2005/8/layout/vList2"/>
    <dgm:cxn modelId="{0E21EA34-6161-4286-8AC8-876988827356}" srcId="{025E2348-9C8E-4581-AE71-7CF008D3F8FC}" destId="{196BC3AF-65FC-4DE1-A08F-9E6E2E7A9818}" srcOrd="2" destOrd="0" parTransId="{C2FC85C5-6A58-4760-A1A0-C27C602758E0}" sibTransId="{450B68A7-70F8-47B7-BAC6-D624CCF4F919}"/>
    <dgm:cxn modelId="{0EB68C07-96B3-4A25-B7E0-07698C834103}" type="presOf" srcId="{36278996-AB0C-4ECC-BFB5-840179D9B100}" destId="{A236F5B7-858A-443A-8516-DC0ECA04D373}" srcOrd="0" destOrd="0" presId="urn:microsoft.com/office/officeart/2005/8/layout/vList2"/>
    <dgm:cxn modelId="{0BAF7AED-B886-4E44-8F13-297567BC6106}" srcId="{025E2348-9C8E-4581-AE71-7CF008D3F8FC}" destId="{7771D8EC-5D36-4031-8EB8-E4B8C318ADD3}" srcOrd="3" destOrd="0" parTransId="{3D687BD3-452A-4A61-A761-6E65FAE03531}" sibTransId="{73C84E58-00C0-4326-A950-9AF98F23ACBB}"/>
    <dgm:cxn modelId="{24799CE4-0B28-4422-95CF-B1F42F33E2D6}" type="presOf" srcId="{025E2348-9C8E-4581-AE71-7CF008D3F8FC}" destId="{9D676A06-FF03-448E-A044-4AEF6F1B2AA3}" srcOrd="0" destOrd="0" presId="urn:microsoft.com/office/officeart/2005/8/layout/vList2"/>
    <dgm:cxn modelId="{9311CF6C-E7EB-4D6F-ADDC-419CB8A1E2BD}" type="presOf" srcId="{196BC3AF-65FC-4DE1-A08F-9E6E2E7A9818}" destId="{B6858B79-9341-4EFA-B160-A61C1426C662}" srcOrd="0" destOrd="0" presId="urn:microsoft.com/office/officeart/2005/8/layout/vList2"/>
    <dgm:cxn modelId="{BEACBEF8-F601-488C-AAD3-662DEF26A757}" srcId="{025E2348-9C8E-4581-AE71-7CF008D3F8FC}" destId="{92A542DA-75F2-4BC5-8D2C-B8EA70EF47E7}" srcOrd="4" destOrd="0" parTransId="{A1D1AF19-B4E9-4F79-BD85-BC9D2A1E3FD5}" sibTransId="{4653EF35-1A9B-4193-AA12-1EE860C5CB6A}"/>
    <dgm:cxn modelId="{7B33C03B-9102-4455-BA33-467BC8A2112E}" type="presOf" srcId="{92A542DA-75F2-4BC5-8D2C-B8EA70EF47E7}" destId="{B2509C52-08D9-4128-8344-34A235047A07}" srcOrd="0" destOrd="0" presId="urn:microsoft.com/office/officeart/2005/8/layout/vList2"/>
    <dgm:cxn modelId="{F0CC364D-B8FA-4CA0-8F9F-171AC5A1BD25}" srcId="{025E2348-9C8E-4581-AE71-7CF008D3F8FC}" destId="{1C6FB3CB-0672-44E6-885E-647CABF8F377}" srcOrd="0" destOrd="0" parTransId="{D957644E-8588-4AF0-A8AA-E0BC1CAB9F90}" sibTransId="{859E4E49-04BA-470A-B5DE-0E8869839E70}"/>
    <dgm:cxn modelId="{3B68A79B-2C88-4826-AF65-B3063FE2DA47}" type="presParOf" srcId="{9D676A06-FF03-448E-A044-4AEF6F1B2AA3}" destId="{7D2D820C-1BC2-47B7-88A3-1E139D327921}" srcOrd="0" destOrd="0" presId="urn:microsoft.com/office/officeart/2005/8/layout/vList2"/>
    <dgm:cxn modelId="{455AB685-06FE-48D3-9137-D9E6BECBF75D}" type="presParOf" srcId="{9D676A06-FF03-448E-A044-4AEF6F1B2AA3}" destId="{D21B4B25-D209-4424-8026-B7ADA9155A2B}" srcOrd="1" destOrd="0" presId="urn:microsoft.com/office/officeart/2005/8/layout/vList2"/>
    <dgm:cxn modelId="{6AE201BC-82CA-46AA-A6E8-21A3C390735A}" type="presParOf" srcId="{9D676A06-FF03-448E-A044-4AEF6F1B2AA3}" destId="{A236F5B7-858A-443A-8516-DC0ECA04D373}" srcOrd="2" destOrd="0" presId="urn:microsoft.com/office/officeart/2005/8/layout/vList2"/>
    <dgm:cxn modelId="{30A65D76-A1B6-4AC5-B1B3-9F85BD62F799}" type="presParOf" srcId="{9D676A06-FF03-448E-A044-4AEF6F1B2AA3}" destId="{CAA3F9AA-CD6B-4863-AFD6-8AE4BAF39D6F}" srcOrd="3" destOrd="0" presId="urn:microsoft.com/office/officeart/2005/8/layout/vList2"/>
    <dgm:cxn modelId="{8ED3A2B7-E592-4730-B82B-7D2875718EA7}" type="presParOf" srcId="{9D676A06-FF03-448E-A044-4AEF6F1B2AA3}" destId="{B6858B79-9341-4EFA-B160-A61C1426C662}" srcOrd="4" destOrd="0" presId="urn:microsoft.com/office/officeart/2005/8/layout/vList2"/>
    <dgm:cxn modelId="{46D5EA86-999F-4F41-A131-DDB3964D7A7A}" type="presParOf" srcId="{9D676A06-FF03-448E-A044-4AEF6F1B2AA3}" destId="{7243035E-DFD0-45CA-8991-AABF30CB0413}" srcOrd="5" destOrd="0" presId="urn:microsoft.com/office/officeart/2005/8/layout/vList2"/>
    <dgm:cxn modelId="{FE0BA8A9-FD0A-471E-A14D-C2B0E9158D0E}" type="presParOf" srcId="{9D676A06-FF03-448E-A044-4AEF6F1B2AA3}" destId="{E5E4EF4D-ED68-4CE2-9C42-DC5E0738FDEF}" srcOrd="6" destOrd="0" presId="urn:microsoft.com/office/officeart/2005/8/layout/vList2"/>
    <dgm:cxn modelId="{D30D64EE-77A9-4F93-A8D5-2B9299527ED7}" type="presParOf" srcId="{9D676A06-FF03-448E-A044-4AEF6F1B2AA3}" destId="{344D6979-3128-4941-B602-DB6C282BA293}" srcOrd="7" destOrd="0" presId="urn:microsoft.com/office/officeart/2005/8/layout/vList2"/>
    <dgm:cxn modelId="{B3360E4A-54E2-44FE-9140-C7BE7FFD9E18}" type="presParOf" srcId="{9D676A06-FF03-448E-A044-4AEF6F1B2AA3}" destId="{B2509C52-08D9-4128-8344-34A235047A0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15C725-B96A-4A4F-AC59-526BD66E0AD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5B2281-6B9C-4B7E-8613-5F968ACD2ACE}">
      <dgm:prSet/>
      <dgm:spPr/>
      <dgm:t>
        <a:bodyPr/>
        <a:lstStyle/>
        <a:p>
          <a:r>
            <a:rPr lang="hr-HR" dirty="0"/>
            <a:t>Borbe za prevlast zapadnoeuropskih kraljevstava i Bizanta</a:t>
          </a:r>
          <a:endParaRPr lang="en-US" dirty="0"/>
        </a:p>
      </dgm:t>
    </dgm:pt>
    <dgm:pt modelId="{361E7F04-A5FC-4D5E-8D8D-D39F3FA26167}" type="parTrans" cxnId="{11CC26CF-7439-4625-8EB9-7AD4C6EEC563}">
      <dgm:prSet/>
      <dgm:spPr/>
      <dgm:t>
        <a:bodyPr/>
        <a:lstStyle/>
        <a:p>
          <a:endParaRPr lang="en-US"/>
        </a:p>
      </dgm:t>
    </dgm:pt>
    <dgm:pt modelId="{FA569484-6243-4B52-92AF-FB7B38F83145}" type="sibTrans" cxnId="{11CC26CF-7439-4625-8EB9-7AD4C6EEC563}">
      <dgm:prSet/>
      <dgm:spPr/>
      <dgm:t>
        <a:bodyPr/>
        <a:lstStyle/>
        <a:p>
          <a:endParaRPr lang="en-US"/>
        </a:p>
      </dgm:t>
    </dgm:pt>
    <dgm:pt modelId="{B70B2704-3958-4E36-830B-C8ADBB41A6A0}">
      <dgm:prSet/>
      <dgm:spPr/>
      <dgm:t>
        <a:bodyPr/>
        <a:lstStyle/>
        <a:p>
          <a:r>
            <a:rPr lang="hr-HR" dirty="0"/>
            <a:t>Neslaganja o vjerskim pitanjima dovode do podjele Kršćanske Crkve </a:t>
          </a:r>
          <a:endParaRPr lang="en-US" dirty="0"/>
        </a:p>
      </dgm:t>
    </dgm:pt>
    <dgm:pt modelId="{68A03458-E4A2-4161-92E6-BE7BB4D5A086}" type="parTrans" cxnId="{54EBDE87-F719-4B4C-A2AD-E07A63BEAA4F}">
      <dgm:prSet/>
      <dgm:spPr/>
      <dgm:t>
        <a:bodyPr/>
        <a:lstStyle/>
        <a:p>
          <a:endParaRPr lang="hr-HR"/>
        </a:p>
      </dgm:t>
    </dgm:pt>
    <dgm:pt modelId="{DA3D239F-4967-4D4D-924F-C26D81350C6D}" type="sibTrans" cxnId="{54EBDE87-F719-4B4C-A2AD-E07A63BEAA4F}">
      <dgm:prSet/>
      <dgm:spPr/>
      <dgm:t>
        <a:bodyPr/>
        <a:lstStyle/>
        <a:p>
          <a:endParaRPr lang="hr-HR"/>
        </a:p>
      </dgm:t>
    </dgm:pt>
    <dgm:pt modelId="{DA5211AD-AE28-4664-AE81-2A7F5561AB10}">
      <dgm:prSet/>
      <dgm:spPr/>
      <dgm:t>
        <a:bodyPr/>
        <a:lstStyle/>
        <a:p>
          <a:r>
            <a:rPr lang="hr-HR" dirty="0"/>
            <a:t>Borba za prevlast dva jaka crkvena središta</a:t>
          </a:r>
          <a:endParaRPr lang="en-US" dirty="0"/>
        </a:p>
      </dgm:t>
    </dgm:pt>
    <dgm:pt modelId="{FB6B8727-657E-4FC5-B6EB-09E340E37800}" type="parTrans" cxnId="{F4CF51BA-43B7-48DF-89A9-891C54EF7723}">
      <dgm:prSet/>
      <dgm:spPr/>
      <dgm:t>
        <a:bodyPr/>
        <a:lstStyle/>
        <a:p>
          <a:endParaRPr lang="hr-HR"/>
        </a:p>
      </dgm:t>
    </dgm:pt>
    <dgm:pt modelId="{292749E9-157A-4071-B2A5-D9EBB7FFDB0F}" type="sibTrans" cxnId="{F4CF51BA-43B7-48DF-89A9-891C54EF7723}">
      <dgm:prSet/>
      <dgm:spPr/>
      <dgm:t>
        <a:bodyPr/>
        <a:lstStyle/>
        <a:p>
          <a:endParaRPr lang="hr-HR"/>
        </a:p>
      </dgm:t>
    </dgm:pt>
    <dgm:pt modelId="{8E650FD2-2450-41AC-A3EE-AD38BE9A3646}">
      <dgm:prSet/>
      <dgm:spPr/>
      <dgm:t>
        <a:bodyPr/>
        <a:lstStyle/>
        <a:p>
          <a:r>
            <a:rPr lang="hr-HR" dirty="0"/>
            <a:t>Vjersko-politički sukob Zapada i Istoka</a:t>
          </a:r>
          <a:endParaRPr lang="en-US" dirty="0"/>
        </a:p>
      </dgm:t>
    </dgm:pt>
    <dgm:pt modelId="{7CBC5510-AB6C-49D4-8E2E-24FA384CBBFB}" type="parTrans" cxnId="{6494C164-12D5-49F3-AAC6-C270B81384CE}">
      <dgm:prSet/>
      <dgm:spPr/>
      <dgm:t>
        <a:bodyPr/>
        <a:lstStyle/>
        <a:p>
          <a:endParaRPr lang="hr-HR"/>
        </a:p>
      </dgm:t>
    </dgm:pt>
    <dgm:pt modelId="{447CEA8C-62F1-481D-8BBD-017602F4A46B}" type="sibTrans" cxnId="{6494C164-12D5-49F3-AAC6-C270B81384CE}">
      <dgm:prSet/>
      <dgm:spPr/>
      <dgm:t>
        <a:bodyPr/>
        <a:lstStyle/>
        <a:p>
          <a:endParaRPr lang="hr-HR"/>
        </a:p>
      </dgm:t>
    </dgm:pt>
    <dgm:pt modelId="{927925DC-DE6C-43FC-A57C-B03312BA9C85}">
      <dgm:prSet/>
      <dgm:spPr/>
      <dgm:t>
        <a:bodyPr/>
        <a:lstStyle/>
        <a:p>
          <a:r>
            <a:rPr lang="hr-HR" dirty="0"/>
            <a:t>Crkveni raskol 1054. godine</a:t>
          </a:r>
          <a:endParaRPr lang="en-US" dirty="0"/>
        </a:p>
      </dgm:t>
    </dgm:pt>
    <dgm:pt modelId="{C5FB86FA-C272-410C-B60A-739DF1A0F3D3}" type="parTrans" cxnId="{DBAA0F22-7267-419F-AB04-AD9FEE77FB5B}">
      <dgm:prSet/>
      <dgm:spPr/>
      <dgm:t>
        <a:bodyPr/>
        <a:lstStyle/>
        <a:p>
          <a:endParaRPr lang="hr-HR"/>
        </a:p>
      </dgm:t>
    </dgm:pt>
    <dgm:pt modelId="{8EB7B815-F7B9-4EEB-857C-0560AB6F909F}" type="sibTrans" cxnId="{DBAA0F22-7267-419F-AB04-AD9FEE77FB5B}">
      <dgm:prSet/>
      <dgm:spPr/>
      <dgm:t>
        <a:bodyPr/>
        <a:lstStyle/>
        <a:p>
          <a:endParaRPr lang="hr-HR"/>
        </a:p>
      </dgm:t>
    </dgm:pt>
    <dgm:pt modelId="{77E7A3E1-60A4-43E1-8D53-34F10539255F}">
      <dgm:prSet/>
      <dgm:spPr/>
      <dgm:t>
        <a:bodyPr/>
        <a:lstStyle/>
        <a:p>
          <a:r>
            <a:rPr lang="hr-HR" dirty="0"/>
            <a:t>Podjela Kršćanske Crkve na: Katoličku (zapadnu) i Pravoslavnu (istočnu).</a:t>
          </a:r>
          <a:endParaRPr lang="en-US" dirty="0"/>
        </a:p>
      </dgm:t>
    </dgm:pt>
    <dgm:pt modelId="{1A3F62FE-4ADF-4EE5-9E91-2F1F0EB96AC3}" type="parTrans" cxnId="{94D2C3D7-46B4-4A85-A493-CD22B6B42CB3}">
      <dgm:prSet/>
      <dgm:spPr/>
      <dgm:t>
        <a:bodyPr/>
        <a:lstStyle/>
        <a:p>
          <a:endParaRPr lang="hr-HR"/>
        </a:p>
      </dgm:t>
    </dgm:pt>
    <dgm:pt modelId="{C74BA86B-7AF9-4EC8-AAEA-258F944AA43E}" type="sibTrans" cxnId="{94D2C3D7-46B4-4A85-A493-CD22B6B42CB3}">
      <dgm:prSet/>
      <dgm:spPr/>
      <dgm:t>
        <a:bodyPr/>
        <a:lstStyle/>
        <a:p>
          <a:endParaRPr lang="hr-HR"/>
        </a:p>
      </dgm:t>
    </dgm:pt>
    <dgm:pt modelId="{90FA217C-0923-4758-A0CC-992DA0EC3B1A}" type="pres">
      <dgm:prSet presAssocID="{2D15C725-B96A-4A4F-AC59-526BD66E0A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7501015-5C03-4BF2-80B9-3BCCDFE9FE2D}" type="pres">
      <dgm:prSet presAssocID="{685B2281-6B9C-4B7E-8613-5F968ACD2ACE}" presName="parentText" presStyleLbl="node1" presStyleIdx="0" presStyleCnt="6" custLinFactNeighborY="-3433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69A687-3828-4B60-BADE-4F55C05A8F4C}" type="pres">
      <dgm:prSet presAssocID="{FA569484-6243-4B52-92AF-FB7B38F83145}" presName="spacer" presStyleCnt="0"/>
      <dgm:spPr/>
    </dgm:pt>
    <dgm:pt modelId="{1D1D6391-A2CD-476F-B721-DF168AC7F3F4}" type="pres">
      <dgm:prSet presAssocID="{B70B2704-3958-4E36-830B-C8ADBB41A6A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2FA91F4-433F-45FA-BB4C-E27B464D15A6}" type="pres">
      <dgm:prSet presAssocID="{DA3D239F-4967-4D4D-924F-C26D81350C6D}" presName="spacer" presStyleCnt="0"/>
      <dgm:spPr/>
    </dgm:pt>
    <dgm:pt modelId="{C97C6A77-A4F8-4268-AFB8-210E29C46B4D}" type="pres">
      <dgm:prSet presAssocID="{DA5211AD-AE28-4664-AE81-2A7F5561AB1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7D898B4-9507-4973-BAD6-3B41D05A1CD8}" type="pres">
      <dgm:prSet presAssocID="{292749E9-157A-4071-B2A5-D9EBB7FFDB0F}" presName="spacer" presStyleCnt="0"/>
      <dgm:spPr/>
    </dgm:pt>
    <dgm:pt modelId="{6BC3E7B8-2170-47F5-9855-A296081AD620}" type="pres">
      <dgm:prSet presAssocID="{8E650FD2-2450-41AC-A3EE-AD38BE9A364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CB2EA51-5359-4292-8ACF-BDD272555DB2}" type="pres">
      <dgm:prSet presAssocID="{447CEA8C-62F1-481D-8BBD-017602F4A46B}" presName="spacer" presStyleCnt="0"/>
      <dgm:spPr/>
    </dgm:pt>
    <dgm:pt modelId="{E05195BD-E226-4669-B0F3-5760F409DDEA}" type="pres">
      <dgm:prSet presAssocID="{927925DC-DE6C-43FC-A57C-B03312BA9C8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8E3F56E-B3DE-4995-8FA8-DD8FAA639D80}" type="pres">
      <dgm:prSet presAssocID="{8EB7B815-F7B9-4EEB-857C-0560AB6F909F}" presName="spacer" presStyleCnt="0"/>
      <dgm:spPr/>
    </dgm:pt>
    <dgm:pt modelId="{6D06E90D-31DB-48CD-B1B3-D47E7B06B139}" type="pres">
      <dgm:prSet presAssocID="{77E7A3E1-60A4-43E1-8D53-34F10539255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BAA0F22-7267-419F-AB04-AD9FEE77FB5B}" srcId="{2D15C725-B96A-4A4F-AC59-526BD66E0AD7}" destId="{927925DC-DE6C-43FC-A57C-B03312BA9C85}" srcOrd="4" destOrd="0" parTransId="{C5FB86FA-C272-410C-B60A-739DF1A0F3D3}" sibTransId="{8EB7B815-F7B9-4EEB-857C-0560AB6F909F}"/>
    <dgm:cxn modelId="{F4CF51BA-43B7-48DF-89A9-891C54EF7723}" srcId="{2D15C725-B96A-4A4F-AC59-526BD66E0AD7}" destId="{DA5211AD-AE28-4664-AE81-2A7F5561AB10}" srcOrd="2" destOrd="0" parTransId="{FB6B8727-657E-4FC5-B6EB-09E340E37800}" sibTransId="{292749E9-157A-4071-B2A5-D9EBB7FFDB0F}"/>
    <dgm:cxn modelId="{54EBDE87-F719-4B4C-A2AD-E07A63BEAA4F}" srcId="{2D15C725-B96A-4A4F-AC59-526BD66E0AD7}" destId="{B70B2704-3958-4E36-830B-C8ADBB41A6A0}" srcOrd="1" destOrd="0" parTransId="{68A03458-E4A2-4161-92E6-BE7BB4D5A086}" sibTransId="{DA3D239F-4967-4D4D-924F-C26D81350C6D}"/>
    <dgm:cxn modelId="{04371F33-4C27-4155-A6D2-A430BEF3B91A}" type="presOf" srcId="{685B2281-6B9C-4B7E-8613-5F968ACD2ACE}" destId="{A7501015-5C03-4BF2-80B9-3BCCDFE9FE2D}" srcOrd="0" destOrd="0" presId="urn:microsoft.com/office/officeart/2005/8/layout/vList2"/>
    <dgm:cxn modelId="{D47C1030-C888-4EC6-999C-C695C513D553}" type="presOf" srcId="{8E650FD2-2450-41AC-A3EE-AD38BE9A3646}" destId="{6BC3E7B8-2170-47F5-9855-A296081AD620}" srcOrd="0" destOrd="0" presId="urn:microsoft.com/office/officeart/2005/8/layout/vList2"/>
    <dgm:cxn modelId="{03E7E66D-9F93-45DC-8A9B-FEDEE5C9D6BE}" type="presOf" srcId="{77E7A3E1-60A4-43E1-8D53-34F10539255F}" destId="{6D06E90D-31DB-48CD-B1B3-D47E7B06B139}" srcOrd="0" destOrd="0" presId="urn:microsoft.com/office/officeart/2005/8/layout/vList2"/>
    <dgm:cxn modelId="{94D2C3D7-46B4-4A85-A493-CD22B6B42CB3}" srcId="{2D15C725-B96A-4A4F-AC59-526BD66E0AD7}" destId="{77E7A3E1-60A4-43E1-8D53-34F10539255F}" srcOrd="5" destOrd="0" parTransId="{1A3F62FE-4ADF-4EE5-9E91-2F1F0EB96AC3}" sibTransId="{C74BA86B-7AF9-4EC8-AAEA-258F944AA43E}"/>
    <dgm:cxn modelId="{AE26A689-BF39-4891-887B-13BA4796DD64}" type="presOf" srcId="{2D15C725-B96A-4A4F-AC59-526BD66E0AD7}" destId="{90FA217C-0923-4758-A0CC-992DA0EC3B1A}" srcOrd="0" destOrd="0" presId="urn:microsoft.com/office/officeart/2005/8/layout/vList2"/>
    <dgm:cxn modelId="{11CC26CF-7439-4625-8EB9-7AD4C6EEC563}" srcId="{2D15C725-B96A-4A4F-AC59-526BD66E0AD7}" destId="{685B2281-6B9C-4B7E-8613-5F968ACD2ACE}" srcOrd="0" destOrd="0" parTransId="{361E7F04-A5FC-4D5E-8D8D-D39F3FA26167}" sibTransId="{FA569484-6243-4B52-92AF-FB7B38F83145}"/>
    <dgm:cxn modelId="{6494C164-12D5-49F3-AAC6-C270B81384CE}" srcId="{2D15C725-B96A-4A4F-AC59-526BD66E0AD7}" destId="{8E650FD2-2450-41AC-A3EE-AD38BE9A3646}" srcOrd="3" destOrd="0" parTransId="{7CBC5510-AB6C-49D4-8E2E-24FA384CBBFB}" sibTransId="{447CEA8C-62F1-481D-8BBD-017602F4A46B}"/>
    <dgm:cxn modelId="{9DFD8ADC-8267-4B4D-8F2D-52BF2DAB8D14}" type="presOf" srcId="{927925DC-DE6C-43FC-A57C-B03312BA9C85}" destId="{E05195BD-E226-4669-B0F3-5760F409DDEA}" srcOrd="0" destOrd="0" presId="urn:microsoft.com/office/officeart/2005/8/layout/vList2"/>
    <dgm:cxn modelId="{7618B286-ABB9-4497-8F3A-8F27D95D0E96}" type="presOf" srcId="{B70B2704-3958-4E36-830B-C8ADBB41A6A0}" destId="{1D1D6391-A2CD-476F-B721-DF168AC7F3F4}" srcOrd="0" destOrd="0" presId="urn:microsoft.com/office/officeart/2005/8/layout/vList2"/>
    <dgm:cxn modelId="{9615D5FA-83F6-4718-A71A-8CC740AF25B5}" type="presOf" srcId="{DA5211AD-AE28-4664-AE81-2A7F5561AB10}" destId="{C97C6A77-A4F8-4268-AFB8-210E29C46B4D}" srcOrd="0" destOrd="0" presId="urn:microsoft.com/office/officeart/2005/8/layout/vList2"/>
    <dgm:cxn modelId="{7576C54B-891C-4E5B-A4D2-72A262EF4436}" type="presParOf" srcId="{90FA217C-0923-4758-A0CC-992DA0EC3B1A}" destId="{A7501015-5C03-4BF2-80B9-3BCCDFE9FE2D}" srcOrd="0" destOrd="0" presId="urn:microsoft.com/office/officeart/2005/8/layout/vList2"/>
    <dgm:cxn modelId="{BE2C08F0-F83A-4408-98C4-F79369D42E8D}" type="presParOf" srcId="{90FA217C-0923-4758-A0CC-992DA0EC3B1A}" destId="{D869A687-3828-4B60-BADE-4F55C05A8F4C}" srcOrd="1" destOrd="0" presId="urn:microsoft.com/office/officeart/2005/8/layout/vList2"/>
    <dgm:cxn modelId="{A63EE340-1462-4461-853E-52A50A0D9444}" type="presParOf" srcId="{90FA217C-0923-4758-A0CC-992DA0EC3B1A}" destId="{1D1D6391-A2CD-476F-B721-DF168AC7F3F4}" srcOrd="2" destOrd="0" presId="urn:microsoft.com/office/officeart/2005/8/layout/vList2"/>
    <dgm:cxn modelId="{E80DB297-16A3-4A6F-8121-E75FFB34DCB1}" type="presParOf" srcId="{90FA217C-0923-4758-A0CC-992DA0EC3B1A}" destId="{A2FA91F4-433F-45FA-BB4C-E27B464D15A6}" srcOrd="3" destOrd="0" presId="urn:microsoft.com/office/officeart/2005/8/layout/vList2"/>
    <dgm:cxn modelId="{D24E5CA3-19FC-49FA-8379-255DC8CCEEB8}" type="presParOf" srcId="{90FA217C-0923-4758-A0CC-992DA0EC3B1A}" destId="{C97C6A77-A4F8-4268-AFB8-210E29C46B4D}" srcOrd="4" destOrd="0" presId="urn:microsoft.com/office/officeart/2005/8/layout/vList2"/>
    <dgm:cxn modelId="{5304B55D-B4AD-49C9-BFC1-90B2A6FF954D}" type="presParOf" srcId="{90FA217C-0923-4758-A0CC-992DA0EC3B1A}" destId="{67D898B4-9507-4973-BAD6-3B41D05A1CD8}" srcOrd="5" destOrd="0" presId="urn:microsoft.com/office/officeart/2005/8/layout/vList2"/>
    <dgm:cxn modelId="{12B4068D-3D76-4F6E-9CD2-E5EDDC655BDF}" type="presParOf" srcId="{90FA217C-0923-4758-A0CC-992DA0EC3B1A}" destId="{6BC3E7B8-2170-47F5-9855-A296081AD620}" srcOrd="6" destOrd="0" presId="urn:microsoft.com/office/officeart/2005/8/layout/vList2"/>
    <dgm:cxn modelId="{7072FF6D-7764-45A4-8F2E-4970174DFB7E}" type="presParOf" srcId="{90FA217C-0923-4758-A0CC-992DA0EC3B1A}" destId="{DCB2EA51-5359-4292-8ACF-BDD272555DB2}" srcOrd="7" destOrd="0" presId="urn:microsoft.com/office/officeart/2005/8/layout/vList2"/>
    <dgm:cxn modelId="{086F5F39-A9D3-489E-A5EB-F1EC01703038}" type="presParOf" srcId="{90FA217C-0923-4758-A0CC-992DA0EC3B1A}" destId="{E05195BD-E226-4669-B0F3-5760F409DDEA}" srcOrd="8" destOrd="0" presId="urn:microsoft.com/office/officeart/2005/8/layout/vList2"/>
    <dgm:cxn modelId="{35FF2A21-2756-421A-91F2-80A3354F98E5}" type="presParOf" srcId="{90FA217C-0923-4758-A0CC-992DA0EC3B1A}" destId="{E8E3F56E-B3DE-4995-8FA8-DD8FAA639D80}" srcOrd="9" destOrd="0" presId="urn:microsoft.com/office/officeart/2005/8/layout/vList2"/>
    <dgm:cxn modelId="{68F67C04-E1A9-488D-BBE4-ECB5EDFA609B}" type="presParOf" srcId="{90FA217C-0923-4758-A0CC-992DA0EC3B1A}" destId="{6D06E90D-31DB-48CD-B1B3-D47E7B06B13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3535AE-E2C9-458C-8C27-8C98D9C6E622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EC239C-DDE7-4789-BF75-3923757996FA}">
      <dgm:prSet custT="1"/>
      <dgm:spPr/>
      <dgm:t>
        <a:bodyPr/>
        <a:lstStyle/>
        <a:p>
          <a:r>
            <a:rPr lang="hr-HR" sz="2400" dirty="0"/>
            <a:t>Vjerovanja u više bogova i brojna mitološka bića</a:t>
          </a:r>
          <a:endParaRPr lang="en-US" sz="2400" dirty="0"/>
        </a:p>
      </dgm:t>
    </dgm:pt>
    <dgm:pt modelId="{52049357-8671-40CC-AA50-D081218532E8}" type="sibTrans" cxnId="{7D761DA3-49EC-4C71-A690-B0BD2BA8FFC2}">
      <dgm:prSet/>
      <dgm:spPr/>
      <dgm:t>
        <a:bodyPr/>
        <a:lstStyle/>
        <a:p>
          <a:endParaRPr lang="en-US"/>
        </a:p>
      </dgm:t>
    </dgm:pt>
    <dgm:pt modelId="{178D799C-9FA4-4CF5-AE32-F8AA81BB9FB8}" type="parTrans" cxnId="{7D761DA3-49EC-4C71-A690-B0BD2BA8FFC2}">
      <dgm:prSet/>
      <dgm:spPr/>
      <dgm:t>
        <a:bodyPr/>
        <a:lstStyle/>
        <a:p>
          <a:endParaRPr lang="en-US"/>
        </a:p>
      </dgm:t>
    </dgm:pt>
    <dgm:pt modelId="{EB8F370A-BA5D-4B0C-A997-C74B35F5F006}">
      <dgm:prSet custT="1"/>
      <dgm:spPr/>
      <dgm:t>
        <a:bodyPr/>
        <a:lstStyle/>
        <a:p>
          <a:r>
            <a:rPr lang="hr-HR" sz="2400" dirty="0"/>
            <a:t>Božanstva Perun, Veles, </a:t>
          </a:r>
          <a:r>
            <a:rPr lang="hr-HR" sz="2400" dirty="0" err="1" smtClean="0"/>
            <a:t>Mokoš</a:t>
          </a:r>
          <a:r>
            <a:rPr lang="hr-HR" sz="2400" dirty="0" smtClean="0"/>
            <a:t> </a:t>
          </a:r>
          <a:r>
            <a:rPr lang="hr-HR" sz="2400" dirty="0"/>
            <a:t>odražavala su prirodne sile</a:t>
          </a:r>
          <a:endParaRPr lang="en-US" sz="2400" dirty="0"/>
        </a:p>
      </dgm:t>
    </dgm:pt>
    <dgm:pt modelId="{17930423-0222-449A-AF97-5EB1354FD0DB}" type="parTrans" cxnId="{8B151DF1-67FF-46A8-AF44-A6B80BEDA3F5}">
      <dgm:prSet/>
      <dgm:spPr/>
      <dgm:t>
        <a:bodyPr/>
        <a:lstStyle/>
        <a:p>
          <a:endParaRPr lang="hr-HR"/>
        </a:p>
      </dgm:t>
    </dgm:pt>
    <dgm:pt modelId="{826D251B-A866-49D3-AB06-6369FADAFDF9}" type="sibTrans" cxnId="{8B151DF1-67FF-46A8-AF44-A6B80BEDA3F5}">
      <dgm:prSet/>
      <dgm:spPr/>
      <dgm:t>
        <a:bodyPr/>
        <a:lstStyle/>
        <a:p>
          <a:endParaRPr lang="hr-HR"/>
        </a:p>
      </dgm:t>
    </dgm:pt>
    <dgm:pt modelId="{760C39EB-5C5C-4E93-8D52-18367E7FBCB4}">
      <dgm:prSet custT="1"/>
      <dgm:spPr/>
      <dgm:t>
        <a:bodyPr/>
        <a:lstStyle/>
        <a:p>
          <a:r>
            <a:rPr lang="hr-HR" sz="2400" dirty="0"/>
            <a:t>Proces pokrštavanja vjerojatno počeo u VII. st. </a:t>
          </a:r>
          <a:endParaRPr lang="en-US" sz="2400" dirty="0"/>
        </a:p>
      </dgm:t>
    </dgm:pt>
    <dgm:pt modelId="{E21BB0AB-A756-4E67-8351-72CA60D76BBD}" type="parTrans" cxnId="{E37E9B70-4751-403D-B4AC-5DAB2299744D}">
      <dgm:prSet/>
      <dgm:spPr/>
      <dgm:t>
        <a:bodyPr/>
        <a:lstStyle/>
        <a:p>
          <a:endParaRPr lang="hr-HR"/>
        </a:p>
      </dgm:t>
    </dgm:pt>
    <dgm:pt modelId="{5EDC9950-CD8D-4F06-A755-F05FB8064032}" type="sibTrans" cxnId="{E37E9B70-4751-403D-B4AC-5DAB2299744D}">
      <dgm:prSet/>
      <dgm:spPr/>
      <dgm:t>
        <a:bodyPr/>
        <a:lstStyle/>
        <a:p>
          <a:endParaRPr lang="hr-HR"/>
        </a:p>
      </dgm:t>
    </dgm:pt>
    <dgm:pt modelId="{78B402AB-8EF7-48D8-95C9-EC6E4C22B9FA}">
      <dgm:prSet custT="1"/>
      <dgm:spPr/>
      <dgm:t>
        <a:bodyPr/>
        <a:lstStyle/>
        <a:p>
          <a:r>
            <a:rPr lang="hr-HR" sz="2400" dirty="0"/>
            <a:t>Pokrštavanje provodili </a:t>
          </a:r>
          <a:r>
            <a:rPr lang="hr-HR" sz="2400" dirty="0" err="1"/>
            <a:t>benediktinci,franački</a:t>
          </a:r>
          <a:r>
            <a:rPr lang="hr-HR" sz="2400" dirty="0"/>
            <a:t> misionari, bizantski svećenici</a:t>
          </a:r>
          <a:endParaRPr lang="en-US" sz="2400" dirty="0"/>
        </a:p>
      </dgm:t>
    </dgm:pt>
    <dgm:pt modelId="{0CBE6E05-C4EE-432C-8B6C-ECA4F450B6B4}" type="parTrans" cxnId="{08263DD1-FB3F-4876-8B66-AAACB49FCDC1}">
      <dgm:prSet/>
      <dgm:spPr/>
      <dgm:t>
        <a:bodyPr/>
        <a:lstStyle/>
        <a:p>
          <a:endParaRPr lang="hr-HR"/>
        </a:p>
      </dgm:t>
    </dgm:pt>
    <dgm:pt modelId="{5E30089A-D4AE-434A-B4D6-7BBA9ACFB856}" type="sibTrans" cxnId="{08263DD1-FB3F-4876-8B66-AAACB49FCDC1}">
      <dgm:prSet/>
      <dgm:spPr/>
      <dgm:t>
        <a:bodyPr/>
        <a:lstStyle/>
        <a:p>
          <a:endParaRPr lang="hr-HR"/>
        </a:p>
      </dgm:t>
    </dgm:pt>
    <dgm:pt modelId="{099AD3A4-A884-49DE-BD51-2F9A45CC6A38}">
      <dgm:prSet custT="1"/>
      <dgm:spPr/>
      <dgm:t>
        <a:bodyPr/>
        <a:lstStyle/>
        <a:p>
          <a:r>
            <a:rPr lang="hr-HR" sz="2400" dirty="0"/>
            <a:t>Hrvati preko </a:t>
          </a:r>
          <a:r>
            <a:rPr lang="hr-HR" sz="2400" dirty="0" err="1"/>
            <a:t>Metodovih</a:t>
          </a:r>
          <a:r>
            <a:rPr lang="hr-HR" sz="2400" dirty="0"/>
            <a:t> učenika upoznaju slavensko bogoslužje</a:t>
          </a:r>
          <a:endParaRPr lang="en-US" sz="2400" dirty="0"/>
        </a:p>
      </dgm:t>
    </dgm:pt>
    <dgm:pt modelId="{8CB38963-A22E-440C-B7AE-305AA88E0912}" type="parTrans" cxnId="{F0852794-C637-483B-A268-26B284BA1189}">
      <dgm:prSet/>
      <dgm:spPr/>
      <dgm:t>
        <a:bodyPr/>
        <a:lstStyle/>
        <a:p>
          <a:endParaRPr lang="hr-HR"/>
        </a:p>
      </dgm:t>
    </dgm:pt>
    <dgm:pt modelId="{513274AC-6B2F-44B0-9E8D-0C3DC5F1C825}" type="sibTrans" cxnId="{F0852794-C637-483B-A268-26B284BA1189}">
      <dgm:prSet/>
      <dgm:spPr/>
      <dgm:t>
        <a:bodyPr/>
        <a:lstStyle/>
        <a:p>
          <a:endParaRPr lang="hr-HR"/>
        </a:p>
      </dgm:t>
    </dgm:pt>
    <dgm:pt modelId="{E29D1C64-DAA1-44E2-9757-0213ACE58DBE}">
      <dgm:prSet custT="1"/>
      <dgm:spPr/>
      <dgm:t>
        <a:bodyPr/>
        <a:lstStyle/>
        <a:p>
          <a:r>
            <a:rPr lang="hr-HR" sz="2400" dirty="0"/>
            <a:t>Pokrštavanje Hrvata završava u IX. st.</a:t>
          </a:r>
          <a:endParaRPr lang="en-US" sz="2400" dirty="0"/>
        </a:p>
      </dgm:t>
    </dgm:pt>
    <dgm:pt modelId="{8162D285-7ED4-4A81-AA08-D77EEF1B5352}" type="parTrans" cxnId="{F0D991BB-00AE-4A87-A7D6-A6572F912336}">
      <dgm:prSet/>
      <dgm:spPr/>
      <dgm:t>
        <a:bodyPr/>
        <a:lstStyle/>
        <a:p>
          <a:endParaRPr lang="hr-HR"/>
        </a:p>
      </dgm:t>
    </dgm:pt>
    <dgm:pt modelId="{9B1F590D-D55E-4529-A6BF-8F0E0F7F6B80}" type="sibTrans" cxnId="{F0D991BB-00AE-4A87-A7D6-A6572F912336}">
      <dgm:prSet/>
      <dgm:spPr/>
      <dgm:t>
        <a:bodyPr/>
        <a:lstStyle/>
        <a:p>
          <a:endParaRPr lang="hr-HR"/>
        </a:p>
      </dgm:t>
    </dgm:pt>
    <dgm:pt modelId="{93ABD590-8E04-42CE-A3A0-64B6A593F9FF}" type="pres">
      <dgm:prSet presAssocID="{923535AE-E2C9-458C-8C27-8C98D9C6E6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E269409-A0D7-4D4E-8D40-617973DCE5A7}" type="pres">
      <dgm:prSet presAssocID="{E29D1C64-DAA1-44E2-9757-0213ACE58DBE}" presName="boxAndChildren" presStyleCnt="0"/>
      <dgm:spPr/>
    </dgm:pt>
    <dgm:pt modelId="{FE084DC1-FD12-4929-BB79-285088023275}" type="pres">
      <dgm:prSet presAssocID="{E29D1C64-DAA1-44E2-9757-0213ACE58DBE}" presName="parentTextBox" presStyleLbl="node1" presStyleIdx="0" presStyleCnt="6"/>
      <dgm:spPr/>
      <dgm:t>
        <a:bodyPr/>
        <a:lstStyle/>
        <a:p>
          <a:endParaRPr lang="hr-HR"/>
        </a:p>
      </dgm:t>
    </dgm:pt>
    <dgm:pt modelId="{B0B0A035-7B59-46EB-89B9-8CB653F05F78}" type="pres">
      <dgm:prSet presAssocID="{513274AC-6B2F-44B0-9E8D-0C3DC5F1C825}" presName="sp" presStyleCnt="0"/>
      <dgm:spPr/>
    </dgm:pt>
    <dgm:pt modelId="{1ECF0AC0-8E92-44F4-9318-DA5CBFD296EA}" type="pres">
      <dgm:prSet presAssocID="{099AD3A4-A884-49DE-BD51-2F9A45CC6A38}" presName="arrowAndChildren" presStyleCnt="0"/>
      <dgm:spPr/>
    </dgm:pt>
    <dgm:pt modelId="{19FAE336-BAE2-494A-A307-ACE9CB696585}" type="pres">
      <dgm:prSet presAssocID="{099AD3A4-A884-49DE-BD51-2F9A45CC6A38}" presName="parentTextArrow" presStyleLbl="node1" presStyleIdx="1" presStyleCnt="6"/>
      <dgm:spPr/>
      <dgm:t>
        <a:bodyPr/>
        <a:lstStyle/>
        <a:p>
          <a:endParaRPr lang="hr-HR"/>
        </a:p>
      </dgm:t>
    </dgm:pt>
    <dgm:pt modelId="{6AE3CB53-B94A-496F-82E5-7CE0B4FAEFCC}" type="pres">
      <dgm:prSet presAssocID="{5E30089A-D4AE-434A-B4D6-7BBA9ACFB856}" presName="sp" presStyleCnt="0"/>
      <dgm:spPr/>
    </dgm:pt>
    <dgm:pt modelId="{C444916E-FE5F-4848-A936-586670C99AFB}" type="pres">
      <dgm:prSet presAssocID="{78B402AB-8EF7-48D8-95C9-EC6E4C22B9FA}" presName="arrowAndChildren" presStyleCnt="0"/>
      <dgm:spPr/>
    </dgm:pt>
    <dgm:pt modelId="{E1B688A2-4D00-484A-A9A0-E4EBB8682932}" type="pres">
      <dgm:prSet presAssocID="{78B402AB-8EF7-48D8-95C9-EC6E4C22B9FA}" presName="parentTextArrow" presStyleLbl="node1" presStyleIdx="2" presStyleCnt="6"/>
      <dgm:spPr/>
      <dgm:t>
        <a:bodyPr/>
        <a:lstStyle/>
        <a:p>
          <a:endParaRPr lang="hr-HR"/>
        </a:p>
      </dgm:t>
    </dgm:pt>
    <dgm:pt modelId="{5A14639A-011C-4135-B072-CE32DF1AC975}" type="pres">
      <dgm:prSet presAssocID="{5EDC9950-CD8D-4F06-A755-F05FB8064032}" presName="sp" presStyleCnt="0"/>
      <dgm:spPr/>
    </dgm:pt>
    <dgm:pt modelId="{35B89837-DA4F-4870-A4B3-D380986513FF}" type="pres">
      <dgm:prSet presAssocID="{760C39EB-5C5C-4E93-8D52-18367E7FBCB4}" presName="arrowAndChildren" presStyleCnt="0"/>
      <dgm:spPr/>
    </dgm:pt>
    <dgm:pt modelId="{3A6B7CD0-EC17-4926-81F4-34B75181736A}" type="pres">
      <dgm:prSet presAssocID="{760C39EB-5C5C-4E93-8D52-18367E7FBCB4}" presName="parentTextArrow" presStyleLbl="node1" presStyleIdx="3" presStyleCnt="6"/>
      <dgm:spPr/>
      <dgm:t>
        <a:bodyPr/>
        <a:lstStyle/>
        <a:p>
          <a:endParaRPr lang="hr-HR"/>
        </a:p>
      </dgm:t>
    </dgm:pt>
    <dgm:pt modelId="{803BC65E-74AD-4273-85EE-2A29DB1F1209}" type="pres">
      <dgm:prSet presAssocID="{826D251B-A866-49D3-AB06-6369FADAFDF9}" presName="sp" presStyleCnt="0"/>
      <dgm:spPr/>
    </dgm:pt>
    <dgm:pt modelId="{F94661F3-FB35-4599-8EB5-15CAD9D56512}" type="pres">
      <dgm:prSet presAssocID="{EB8F370A-BA5D-4B0C-A997-C74B35F5F006}" presName="arrowAndChildren" presStyleCnt="0"/>
      <dgm:spPr/>
    </dgm:pt>
    <dgm:pt modelId="{20F0BFC8-2C2B-4B11-B5EC-46AC92234177}" type="pres">
      <dgm:prSet presAssocID="{EB8F370A-BA5D-4B0C-A997-C74B35F5F006}" presName="parentTextArrow" presStyleLbl="node1" presStyleIdx="4" presStyleCnt="6"/>
      <dgm:spPr/>
      <dgm:t>
        <a:bodyPr/>
        <a:lstStyle/>
        <a:p>
          <a:endParaRPr lang="hr-HR"/>
        </a:p>
      </dgm:t>
    </dgm:pt>
    <dgm:pt modelId="{798F626D-0A43-4F1B-8943-753D3BBCFD85}" type="pres">
      <dgm:prSet presAssocID="{52049357-8671-40CC-AA50-D081218532E8}" presName="sp" presStyleCnt="0"/>
      <dgm:spPr/>
    </dgm:pt>
    <dgm:pt modelId="{BBAE6C85-0577-4F07-A8CF-0C4F3971F04F}" type="pres">
      <dgm:prSet presAssocID="{CAEC239C-DDE7-4789-BF75-3923757996FA}" presName="arrowAndChildren" presStyleCnt="0"/>
      <dgm:spPr/>
    </dgm:pt>
    <dgm:pt modelId="{2D49132A-7202-42B1-A833-DBFE40DC929D}" type="pres">
      <dgm:prSet presAssocID="{CAEC239C-DDE7-4789-BF75-3923757996FA}" presName="parentTextArrow" presStyleLbl="node1" presStyleIdx="5" presStyleCnt="6"/>
      <dgm:spPr/>
      <dgm:t>
        <a:bodyPr/>
        <a:lstStyle/>
        <a:p>
          <a:endParaRPr lang="hr-HR"/>
        </a:p>
      </dgm:t>
    </dgm:pt>
  </dgm:ptLst>
  <dgm:cxnLst>
    <dgm:cxn modelId="{8D326634-5838-4586-994D-EDDE47C949E1}" type="presOf" srcId="{923535AE-E2C9-458C-8C27-8C98D9C6E622}" destId="{93ABD590-8E04-42CE-A3A0-64B6A593F9FF}" srcOrd="0" destOrd="0" presId="urn:microsoft.com/office/officeart/2005/8/layout/process4"/>
    <dgm:cxn modelId="{F0852794-C637-483B-A268-26B284BA1189}" srcId="{923535AE-E2C9-458C-8C27-8C98D9C6E622}" destId="{099AD3A4-A884-49DE-BD51-2F9A45CC6A38}" srcOrd="4" destOrd="0" parTransId="{8CB38963-A22E-440C-B7AE-305AA88E0912}" sibTransId="{513274AC-6B2F-44B0-9E8D-0C3DC5F1C825}"/>
    <dgm:cxn modelId="{36AEBA60-9BFE-485F-8259-7780FEC6AA91}" type="presOf" srcId="{099AD3A4-A884-49DE-BD51-2F9A45CC6A38}" destId="{19FAE336-BAE2-494A-A307-ACE9CB696585}" srcOrd="0" destOrd="0" presId="urn:microsoft.com/office/officeart/2005/8/layout/process4"/>
    <dgm:cxn modelId="{8B151DF1-67FF-46A8-AF44-A6B80BEDA3F5}" srcId="{923535AE-E2C9-458C-8C27-8C98D9C6E622}" destId="{EB8F370A-BA5D-4B0C-A997-C74B35F5F006}" srcOrd="1" destOrd="0" parTransId="{17930423-0222-449A-AF97-5EB1354FD0DB}" sibTransId="{826D251B-A866-49D3-AB06-6369FADAFDF9}"/>
    <dgm:cxn modelId="{E37E9B70-4751-403D-B4AC-5DAB2299744D}" srcId="{923535AE-E2C9-458C-8C27-8C98D9C6E622}" destId="{760C39EB-5C5C-4E93-8D52-18367E7FBCB4}" srcOrd="2" destOrd="0" parTransId="{E21BB0AB-A756-4E67-8351-72CA60D76BBD}" sibTransId="{5EDC9950-CD8D-4F06-A755-F05FB8064032}"/>
    <dgm:cxn modelId="{10ACD87D-3609-4D94-ACEE-C0F55C26013C}" type="presOf" srcId="{E29D1C64-DAA1-44E2-9757-0213ACE58DBE}" destId="{FE084DC1-FD12-4929-BB79-285088023275}" srcOrd="0" destOrd="0" presId="urn:microsoft.com/office/officeart/2005/8/layout/process4"/>
    <dgm:cxn modelId="{A31BEB49-CC77-45C4-933E-0EECE80EA996}" type="presOf" srcId="{760C39EB-5C5C-4E93-8D52-18367E7FBCB4}" destId="{3A6B7CD0-EC17-4926-81F4-34B75181736A}" srcOrd="0" destOrd="0" presId="urn:microsoft.com/office/officeart/2005/8/layout/process4"/>
    <dgm:cxn modelId="{7D761DA3-49EC-4C71-A690-B0BD2BA8FFC2}" srcId="{923535AE-E2C9-458C-8C27-8C98D9C6E622}" destId="{CAEC239C-DDE7-4789-BF75-3923757996FA}" srcOrd="0" destOrd="0" parTransId="{178D799C-9FA4-4CF5-AE32-F8AA81BB9FB8}" sibTransId="{52049357-8671-40CC-AA50-D081218532E8}"/>
    <dgm:cxn modelId="{14986FD1-EF37-4AB5-99AC-30589999E88F}" type="presOf" srcId="{78B402AB-8EF7-48D8-95C9-EC6E4C22B9FA}" destId="{E1B688A2-4D00-484A-A9A0-E4EBB8682932}" srcOrd="0" destOrd="0" presId="urn:microsoft.com/office/officeart/2005/8/layout/process4"/>
    <dgm:cxn modelId="{08263DD1-FB3F-4876-8B66-AAACB49FCDC1}" srcId="{923535AE-E2C9-458C-8C27-8C98D9C6E622}" destId="{78B402AB-8EF7-48D8-95C9-EC6E4C22B9FA}" srcOrd="3" destOrd="0" parTransId="{0CBE6E05-C4EE-432C-8B6C-ECA4F450B6B4}" sibTransId="{5E30089A-D4AE-434A-B4D6-7BBA9ACFB856}"/>
    <dgm:cxn modelId="{CD24C8AD-C499-4F60-9E89-8F8B74C050C2}" type="presOf" srcId="{EB8F370A-BA5D-4B0C-A997-C74B35F5F006}" destId="{20F0BFC8-2C2B-4B11-B5EC-46AC92234177}" srcOrd="0" destOrd="0" presId="urn:microsoft.com/office/officeart/2005/8/layout/process4"/>
    <dgm:cxn modelId="{F0D991BB-00AE-4A87-A7D6-A6572F912336}" srcId="{923535AE-E2C9-458C-8C27-8C98D9C6E622}" destId="{E29D1C64-DAA1-44E2-9757-0213ACE58DBE}" srcOrd="5" destOrd="0" parTransId="{8162D285-7ED4-4A81-AA08-D77EEF1B5352}" sibTransId="{9B1F590D-D55E-4529-A6BF-8F0E0F7F6B80}"/>
    <dgm:cxn modelId="{81AD5619-9EEB-4096-AF17-90942B6797D2}" type="presOf" srcId="{CAEC239C-DDE7-4789-BF75-3923757996FA}" destId="{2D49132A-7202-42B1-A833-DBFE40DC929D}" srcOrd="0" destOrd="0" presId="urn:microsoft.com/office/officeart/2005/8/layout/process4"/>
    <dgm:cxn modelId="{E16F88D5-DC49-4EC0-98FA-0730F062D7E4}" type="presParOf" srcId="{93ABD590-8E04-42CE-A3A0-64B6A593F9FF}" destId="{8E269409-A0D7-4D4E-8D40-617973DCE5A7}" srcOrd="0" destOrd="0" presId="urn:microsoft.com/office/officeart/2005/8/layout/process4"/>
    <dgm:cxn modelId="{81EEFB43-0ED4-4E51-A892-B8FF04AD9473}" type="presParOf" srcId="{8E269409-A0D7-4D4E-8D40-617973DCE5A7}" destId="{FE084DC1-FD12-4929-BB79-285088023275}" srcOrd="0" destOrd="0" presId="urn:microsoft.com/office/officeart/2005/8/layout/process4"/>
    <dgm:cxn modelId="{511432EE-9C9F-47E1-AADC-E53FE6BF0441}" type="presParOf" srcId="{93ABD590-8E04-42CE-A3A0-64B6A593F9FF}" destId="{B0B0A035-7B59-46EB-89B9-8CB653F05F78}" srcOrd="1" destOrd="0" presId="urn:microsoft.com/office/officeart/2005/8/layout/process4"/>
    <dgm:cxn modelId="{4E66FDC4-D5CA-425A-A4AC-B203F35509EC}" type="presParOf" srcId="{93ABD590-8E04-42CE-A3A0-64B6A593F9FF}" destId="{1ECF0AC0-8E92-44F4-9318-DA5CBFD296EA}" srcOrd="2" destOrd="0" presId="urn:microsoft.com/office/officeart/2005/8/layout/process4"/>
    <dgm:cxn modelId="{53E23DD8-3D1F-471F-BC50-5337C91ADCD0}" type="presParOf" srcId="{1ECF0AC0-8E92-44F4-9318-DA5CBFD296EA}" destId="{19FAE336-BAE2-494A-A307-ACE9CB696585}" srcOrd="0" destOrd="0" presId="urn:microsoft.com/office/officeart/2005/8/layout/process4"/>
    <dgm:cxn modelId="{C1E37014-E17E-4505-84BE-7A303B96881A}" type="presParOf" srcId="{93ABD590-8E04-42CE-A3A0-64B6A593F9FF}" destId="{6AE3CB53-B94A-496F-82E5-7CE0B4FAEFCC}" srcOrd="3" destOrd="0" presId="urn:microsoft.com/office/officeart/2005/8/layout/process4"/>
    <dgm:cxn modelId="{763B4509-E45D-4C06-8CBB-F7D5DC2DDD03}" type="presParOf" srcId="{93ABD590-8E04-42CE-A3A0-64B6A593F9FF}" destId="{C444916E-FE5F-4848-A936-586670C99AFB}" srcOrd="4" destOrd="0" presId="urn:microsoft.com/office/officeart/2005/8/layout/process4"/>
    <dgm:cxn modelId="{315E225E-F944-4638-A61A-3AC0531E825F}" type="presParOf" srcId="{C444916E-FE5F-4848-A936-586670C99AFB}" destId="{E1B688A2-4D00-484A-A9A0-E4EBB8682932}" srcOrd="0" destOrd="0" presId="urn:microsoft.com/office/officeart/2005/8/layout/process4"/>
    <dgm:cxn modelId="{D0BC32F8-8F88-4063-938F-7CC480401F22}" type="presParOf" srcId="{93ABD590-8E04-42CE-A3A0-64B6A593F9FF}" destId="{5A14639A-011C-4135-B072-CE32DF1AC975}" srcOrd="5" destOrd="0" presId="urn:microsoft.com/office/officeart/2005/8/layout/process4"/>
    <dgm:cxn modelId="{78BB66B9-9746-4247-AA35-839DC4333265}" type="presParOf" srcId="{93ABD590-8E04-42CE-A3A0-64B6A593F9FF}" destId="{35B89837-DA4F-4870-A4B3-D380986513FF}" srcOrd="6" destOrd="0" presId="urn:microsoft.com/office/officeart/2005/8/layout/process4"/>
    <dgm:cxn modelId="{A022C8A7-954A-40A8-B2F6-181D2B1CE3C9}" type="presParOf" srcId="{35B89837-DA4F-4870-A4B3-D380986513FF}" destId="{3A6B7CD0-EC17-4926-81F4-34B75181736A}" srcOrd="0" destOrd="0" presId="urn:microsoft.com/office/officeart/2005/8/layout/process4"/>
    <dgm:cxn modelId="{9ED938B5-48F3-4B03-B7B0-5A72290D873D}" type="presParOf" srcId="{93ABD590-8E04-42CE-A3A0-64B6A593F9FF}" destId="{803BC65E-74AD-4273-85EE-2A29DB1F1209}" srcOrd="7" destOrd="0" presId="urn:microsoft.com/office/officeart/2005/8/layout/process4"/>
    <dgm:cxn modelId="{D3AE9BD6-7220-4C3E-A462-392F67448B0A}" type="presParOf" srcId="{93ABD590-8E04-42CE-A3A0-64B6A593F9FF}" destId="{F94661F3-FB35-4599-8EB5-15CAD9D56512}" srcOrd="8" destOrd="0" presId="urn:microsoft.com/office/officeart/2005/8/layout/process4"/>
    <dgm:cxn modelId="{28A029ED-1F23-46D6-A649-EE700EEF34EE}" type="presParOf" srcId="{F94661F3-FB35-4599-8EB5-15CAD9D56512}" destId="{20F0BFC8-2C2B-4B11-B5EC-46AC92234177}" srcOrd="0" destOrd="0" presId="urn:microsoft.com/office/officeart/2005/8/layout/process4"/>
    <dgm:cxn modelId="{E3DDFAE8-7F94-4BFD-8874-39DF1B3FD9A9}" type="presParOf" srcId="{93ABD590-8E04-42CE-A3A0-64B6A593F9FF}" destId="{798F626D-0A43-4F1B-8943-753D3BBCFD85}" srcOrd="9" destOrd="0" presId="urn:microsoft.com/office/officeart/2005/8/layout/process4"/>
    <dgm:cxn modelId="{BF844B26-1AC8-4356-8370-49A08C6A3A1F}" type="presParOf" srcId="{93ABD590-8E04-42CE-A3A0-64B6A593F9FF}" destId="{BBAE6C85-0577-4F07-A8CF-0C4F3971F04F}" srcOrd="10" destOrd="0" presId="urn:microsoft.com/office/officeart/2005/8/layout/process4"/>
    <dgm:cxn modelId="{9A8DDD3E-056E-41A7-B6DA-563233068C8E}" type="presParOf" srcId="{BBAE6C85-0577-4F07-A8CF-0C4F3971F04F}" destId="{2D49132A-7202-42B1-A833-DBFE40DC929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5CBD24-2C2E-4B54-984D-ACB79CDEC07F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0E55959-424B-4FA1-9C4D-BC2DC6793D32}">
      <dgm:prSet custT="1"/>
      <dgm:spPr/>
      <dgm:t>
        <a:bodyPr/>
        <a:lstStyle/>
        <a:p>
          <a:r>
            <a:rPr lang="hr-HR" sz="2400" dirty="0"/>
            <a:t>Split, najvažnije crkveno središte bizantske Hrvatske</a:t>
          </a:r>
          <a:endParaRPr lang="en-US" sz="2400" dirty="0"/>
        </a:p>
      </dgm:t>
    </dgm:pt>
    <dgm:pt modelId="{2A029AC9-4A24-447B-B13E-A01665754970}" type="parTrans" cxnId="{3B858376-C0F5-4BEF-9403-1B27126B56A1}">
      <dgm:prSet/>
      <dgm:spPr/>
      <dgm:t>
        <a:bodyPr/>
        <a:lstStyle/>
        <a:p>
          <a:endParaRPr lang="en-US"/>
        </a:p>
      </dgm:t>
    </dgm:pt>
    <dgm:pt modelId="{0CAA80A2-0CF7-40EB-B3F0-88F25A2E7D07}" type="sibTrans" cxnId="{3B858376-C0F5-4BEF-9403-1B27126B56A1}">
      <dgm:prSet/>
      <dgm:spPr/>
      <dgm:t>
        <a:bodyPr/>
        <a:lstStyle/>
        <a:p>
          <a:endParaRPr lang="en-US"/>
        </a:p>
      </dgm:t>
    </dgm:pt>
    <dgm:pt modelId="{AAC8DB85-4FCD-4F0E-B6AF-483284D06106}">
      <dgm:prSet custT="1"/>
      <dgm:spPr/>
      <dgm:t>
        <a:bodyPr/>
        <a:lstStyle/>
        <a:p>
          <a:r>
            <a:rPr lang="hr-HR" sz="2400" dirty="0"/>
            <a:t>Osnivanje prve hrvatske biskupije neovisne o Splitu</a:t>
          </a:r>
          <a:endParaRPr lang="en-US" sz="2400" dirty="0"/>
        </a:p>
      </dgm:t>
    </dgm:pt>
    <dgm:pt modelId="{815A3E95-F515-4361-B27B-21166A8DD425}" type="parTrans" cxnId="{96B3AFF0-241C-476D-BB39-D85E0F79D183}">
      <dgm:prSet/>
      <dgm:spPr/>
      <dgm:t>
        <a:bodyPr/>
        <a:lstStyle/>
        <a:p>
          <a:endParaRPr lang="hr-HR"/>
        </a:p>
      </dgm:t>
    </dgm:pt>
    <dgm:pt modelId="{B296F7DF-3D89-4E71-B1E1-0175840EBE1D}" type="sibTrans" cxnId="{96B3AFF0-241C-476D-BB39-D85E0F79D183}">
      <dgm:prSet/>
      <dgm:spPr/>
      <dgm:t>
        <a:bodyPr/>
        <a:lstStyle/>
        <a:p>
          <a:endParaRPr lang="hr-HR"/>
        </a:p>
      </dgm:t>
    </dgm:pt>
    <dgm:pt modelId="{9B5E869A-9167-49AE-9E7E-F9A7A88CF9F5}">
      <dgm:prSet custT="1"/>
      <dgm:spPr/>
      <dgm:t>
        <a:bodyPr/>
        <a:lstStyle/>
        <a:p>
          <a:r>
            <a:rPr lang="hr-HR" sz="2400" dirty="0"/>
            <a:t>Ninska biskupija, sredina IX. st.</a:t>
          </a:r>
          <a:endParaRPr lang="en-US" sz="2400" dirty="0"/>
        </a:p>
      </dgm:t>
    </dgm:pt>
    <dgm:pt modelId="{70893329-91E8-457F-BCC9-2A36B14DCD93}" type="parTrans" cxnId="{9534DFE0-170C-4B39-971E-390B0CB1D66E}">
      <dgm:prSet/>
      <dgm:spPr/>
      <dgm:t>
        <a:bodyPr/>
        <a:lstStyle/>
        <a:p>
          <a:endParaRPr lang="hr-HR"/>
        </a:p>
      </dgm:t>
    </dgm:pt>
    <dgm:pt modelId="{4F3AE30D-63CA-4FE1-A74B-CA5772D28B11}" type="sibTrans" cxnId="{9534DFE0-170C-4B39-971E-390B0CB1D66E}">
      <dgm:prSet/>
      <dgm:spPr/>
      <dgm:t>
        <a:bodyPr/>
        <a:lstStyle/>
        <a:p>
          <a:endParaRPr lang="hr-HR"/>
        </a:p>
      </dgm:t>
    </dgm:pt>
    <dgm:pt modelId="{CDECD870-EE2F-4C16-A2D3-2284B15D3189}">
      <dgm:prSet custT="1"/>
      <dgm:spPr/>
      <dgm:t>
        <a:bodyPr/>
        <a:lstStyle/>
        <a:p>
          <a:r>
            <a:rPr lang="hr-HR" sz="2400" dirty="0"/>
            <a:t>Kralj Tomislav politički ujedinio Hrvatsku i Dalmaciju</a:t>
          </a:r>
          <a:endParaRPr lang="en-US" sz="2400" dirty="0"/>
        </a:p>
      </dgm:t>
    </dgm:pt>
    <dgm:pt modelId="{11A5FD06-3F31-44CA-9C78-179E6DF3E05E}" type="parTrans" cxnId="{C9655667-14B6-47BE-97B3-87EA2A65545E}">
      <dgm:prSet/>
      <dgm:spPr/>
      <dgm:t>
        <a:bodyPr/>
        <a:lstStyle/>
        <a:p>
          <a:endParaRPr lang="hr-HR"/>
        </a:p>
      </dgm:t>
    </dgm:pt>
    <dgm:pt modelId="{FC34E2C1-F413-426F-8A38-83441A4367F5}" type="sibTrans" cxnId="{C9655667-14B6-47BE-97B3-87EA2A65545E}">
      <dgm:prSet/>
      <dgm:spPr/>
      <dgm:t>
        <a:bodyPr/>
        <a:lstStyle/>
        <a:p>
          <a:endParaRPr lang="hr-HR"/>
        </a:p>
      </dgm:t>
    </dgm:pt>
    <dgm:pt modelId="{631E4858-E078-4BF8-BCFF-3982AB719334}">
      <dgm:prSet custT="1"/>
      <dgm:spPr/>
      <dgm:t>
        <a:bodyPr/>
        <a:lstStyle/>
        <a:p>
          <a:r>
            <a:rPr lang="hr-HR" sz="2400" dirty="0"/>
            <a:t>Potreba za crkvenim jedinstvom Hrvatske i Dalmacije</a:t>
          </a:r>
          <a:endParaRPr lang="en-US" sz="2400" dirty="0"/>
        </a:p>
      </dgm:t>
    </dgm:pt>
    <dgm:pt modelId="{CCBD9DF1-194D-4078-86AA-484174B9A9C3}" type="parTrans" cxnId="{29D1D3C3-2772-449F-8BBE-72637AFA4DB5}">
      <dgm:prSet/>
      <dgm:spPr/>
      <dgm:t>
        <a:bodyPr/>
        <a:lstStyle/>
        <a:p>
          <a:endParaRPr lang="hr-HR"/>
        </a:p>
      </dgm:t>
    </dgm:pt>
    <dgm:pt modelId="{ACA07B36-1D46-47BD-A2FF-769D48C9AF22}" type="sibTrans" cxnId="{29D1D3C3-2772-449F-8BBE-72637AFA4DB5}">
      <dgm:prSet/>
      <dgm:spPr/>
      <dgm:t>
        <a:bodyPr/>
        <a:lstStyle/>
        <a:p>
          <a:endParaRPr lang="hr-HR"/>
        </a:p>
      </dgm:t>
    </dgm:pt>
    <dgm:pt modelId="{72493936-E86D-4EB9-8D4B-C2A790646117}" type="pres">
      <dgm:prSet presAssocID="{6C5CBD24-2C2E-4B54-984D-ACB79CDEC0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05D774E-EEA5-4E7B-BEA7-3DFD260D6341}" type="pres">
      <dgm:prSet presAssocID="{10E55959-424B-4FA1-9C4D-BC2DC6793D32}" presName="parentText" presStyleLbl="node1" presStyleIdx="0" presStyleCnt="5" custLinFactNeighborX="-20" custLinFactNeighborY="2006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3ADC470-85F0-40D2-B320-73FBC84FBF95}" type="pres">
      <dgm:prSet presAssocID="{0CAA80A2-0CF7-40EB-B3F0-88F25A2E7D07}" presName="spacer" presStyleCnt="0"/>
      <dgm:spPr/>
    </dgm:pt>
    <dgm:pt modelId="{9B083299-3695-4757-8EA4-3B5526834441}" type="pres">
      <dgm:prSet presAssocID="{AAC8DB85-4FCD-4F0E-B6AF-483284D0610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371C448-4520-4A42-B2ED-24F2A807F5A2}" type="pres">
      <dgm:prSet presAssocID="{B296F7DF-3D89-4E71-B1E1-0175840EBE1D}" presName="spacer" presStyleCnt="0"/>
      <dgm:spPr/>
    </dgm:pt>
    <dgm:pt modelId="{A5425F63-D9F1-4F17-8244-805E62F092C0}" type="pres">
      <dgm:prSet presAssocID="{9B5E869A-9167-49AE-9E7E-F9A7A88CF9F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D60D65-9BE8-42F6-8D40-AD3F0BC67A23}" type="pres">
      <dgm:prSet presAssocID="{4F3AE30D-63CA-4FE1-A74B-CA5772D28B11}" presName="spacer" presStyleCnt="0"/>
      <dgm:spPr/>
    </dgm:pt>
    <dgm:pt modelId="{56AA2B6A-7606-4EEB-819B-BF5C08985B3D}" type="pres">
      <dgm:prSet presAssocID="{CDECD870-EE2F-4C16-A2D3-2284B15D318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7923E8D-E656-4FB6-8205-25821CE18F78}" type="pres">
      <dgm:prSet presAssocID="{FC34E2C1-F413-426F-8A38-83441A4367F5}" presName="spacer" presStyleCnt="0"/>
      <dgm:spPr/>
    </dgm:pt>
    <dgm:pt modelId="{EDCE3CDE-3F8A-407F-A17A-1A0369F1133D}" type="pres">
      <dgm:prSet presAssocID="{631E4858-E078-4BF8-BCFF-3982AB71933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099057A-4997-46E2-A2CB-9F5008D6A18D}" type="presOf" srcId="{9B5E869A-9167-49AE-9E7E-F9A7A88CF9F5}" destId="{A5425F63-D9F1-4F17-8244-805E62F092C0}" srcOrd="0" destOrd="0" presId="urn:microsoft.com/office/officeart/2005/8/layout/vList2"/>
    <dgm:cxn modelId="{9628E914-635B-49BD-9652-A9ACDD72EB7A}" type="presOf" srcId="{6C5CBD24-2C2E-4B54-984D-ACB79CDEC07F}" destId="{72493936-E86D-4EB9-8D4B-C2A790646117}" srcOrd="0" destOrd="0" presId="urn:microsoft.com/office/officeart/2005/8/layout/vList2"/>
    <dgm:cxn modelId="{9534DFE0-170C-4B39-971E-390B0CB1D66E}" srcId="{6C5CBD24-2C2E-4B54-984D-ACB79CDEC07F}" destId="{9B5E869A-9167-49AE-9E7E-F9A7A88CF9F5}" srcOrd="2" destOrd="0" parTransId="{70893329-91E8-457F-BCC9-2A36B14DCD93}" sibTransId="{4F3AE30D-63CA-4FE1-A74B-CA5772D28B11}"/>
    <dgm:cxn modelId="{C9655667-14B6-47BE-97B3-87EA2A65545E}" srcId="{6C5CBD24-2C2E-4B54-984D-ACB79CDEC07F}" destId="{CDECD870-EE2F-4C16-A2D3-2284B15D3189}" srcOrd="3" destOrd="0" parTransId="{11A5FD06-3F31-44CA-9C78-179E6DF3E05E}" sibTransId="{FC34E2C1-F413-426F-8A38-83441A4367F5}"/>
    <dgm:cxn modelId="{10086ADA-89E9-4E3F-9E4C-AB3452039772}" type="presOf" srcId="{CDECD870-EE2F-4C16-A2D3-2284B15D3189}" destId="{56AA2B6A-7606-4EEB-819B-BF5C08985B3D}" srcOrd="0" destOrd="0" presId="urn:microsoft.com/office/officeart/2005/8/layout/vList2"/>
    <dgm:cxn modelId="{96B3AFF0-241C-476D-BB39-D85E0F79D183}" srcId="{6C5CBD24-2C2E-4B54-984D-ACB79CDEC07F}" destId="{AAC8DB85-4FCD-4F0E-B6AF-483284D06106}" srcOrd="1" destOrd="0" parTransId="{815A3E95-F515-4361-B27B-21166A8DD425}" sibTransId="{B296F7DF-3D89-4E71-B1E1-0175840EBE1D}"/>
    <dgm:cxn modelId="{BD996B56-B2DC-440E-896A-9C8AF2724130}" type="presOf" srcId="{10E55959-424B-4FA1-9C4D-BC2DC6793D32}" destId="{C05D774E-EEA5-4E7B-BEA7-3DFD260D6341}" srcOrd="0" destOrd="0" presId="urn:microsoft.com/office/officeart/2005/8/layout/vList2"/>
    <dgm:cxn modelId="{3B858376-C0F5-4BEF-9403-1B27126B56A1}" srcId="{6C5CBD24-2C2E-4B54-984D-ACB79CDEC07F}" destId="{10E55959-424B-4FA1-9C4D-BC2DC6793D32}" srcOrd="0" destOrd="0" parTransId="{2A029AC9-4A24-447B-B13E-A01665754970}" sibTransId="{0CAA80A2-0CF7-40EB-B3F0-88F25A2E7D07}"/>
    <dgm:cxn modelId="{D9CC38DF-FAFE-4039-A25E-EA5DDA7E165D}" type="presOf" srcId="{AAC8DB85-4FCD-4F0E-B6AF-483284D06106}" destId="{9B083299-3695-4757-8EA4-3B5526834441}" srcOrd="0" destOrd="0" presId="urn:microsoft.com/office/officeart/2005/8/layout/vList2"/>
    <dgm:cxn modelId="{29D1D3C3-2772-449F-8BBE-72637AFA4DB5}" srcId="{6C5CBD24-2C2E-4B54-984D-ACB79CDEC07F}" destId="{631E4858-E078-4BF8-BCFF-3982AB719334}" srcOrd="4" destOrd="0" parTransId="{CCBD9DF1-194D-4078-86AA-484174B9A9C3}" sibTransId="{ACA07B36-1D46-47BD-A2FF-769D48C9AF22}"/>
    <dgm:cxn modelId="{CFE79F41-2799-4545-AC7D-C8CA419881AD}" type="presOf" srcId="{631E4858-E078-4BF8-BCFF-3982AB719334}" destId="{EDCE3CDE-3F8A-407F-A17A-1A0369F1133D}" srcOrd="0" destOrd="0" presId="urn:microsoft.com/office/officeart/2005/8/layout/vList2"/>
    <dgm:cxn modelId="{97023D0F-7DAE-44D5-A85D-FBDC9B813611}" type="presParOf" srcId="{72493936-E86D-4EB9-8D4B-C2A790646117}" destId="{C05D774E-EEA5-4E7B-BEA7-3DFD260D6341}" srcOrd="0" destOrd="0" presId="urn:microsoft.com/office/officeart/2005/8/layout/vList2"/>
    <dgm:cxn modelId="{B4498246-8B79-4D20-81D2-61B6A40A840C}" type="presParOf" srcId="{72493936-E86D-4EB9-8D4B-C2A790646117}" destId="{13ADC470-85F0-40D2-B320-73FBC84FBF95}" srcOrd="1" destOrd="0" presId="urn:microsoft.com/office/officeart/2005/8/layout/vList2"/>
    <dgm:cxn modelId="{313BB5B7-D345-410C-BEAD-357544288551}" type="presParOf" srcId="{72493936-E86D-4EB9-8D4B-C2A790646117}" destId="{9B083299-3695-4757-8EA4-3B5526834441}" srcOrd="2" destOrd="0" presId="urn:microsoft.com/office/officeart/2005/8/layout/vList2"/>
    <dgm:cxn modelId="{E2A2605B-247B-4CD2-A030-B452729F40A6}" type="presParOf" srcId="{72493936-E86D-4EB9-8D4B-C2A790646117}" destId="{2371C448-4520-4A42-B2ED-24F2A807F5A2}" srcOrd="3" destOrd="0" presId="urn:microsoft.com/office/officeart/2005/8/layout/vList2"/>
    <dgm:cxn modelId="{66A2F560-6EAA-436E-85AE-7BEAD4B5308A}" type="presParOf" srcId="{72493936-E86D-4EB9-8D4B-C2A790646117}" destId="{A5425F63-D9F1-4F17-8244-805E62F092C0}" srcOrd="4" destOrd="0" presId="urn:microsoft.com/office/officeart/2005/8/layout/vList2"/>
    <dgm:cxn modelId="{EE34A554-A351-4724-A8C6-3B83E8600E4C}" type="presParOf" srcId="{72493936-E86D-4EB9-8D4B-C2A790646117}" destId="{84D60D65-9BE8-42F6-8D40-AD3F0BC67A23}" srcOrd="5" destOrd="0" presId="urn:microsoft.com/office/officeart/2005/8/layout/vList2"/>
    <dgm:cxn modelId="{FBCE7B54-84BB-4AA5-9FBE-C8C3AEE212E5}" type="presParOf" srcId="{72493936-E86D-4EB9-8D4B-C2A790646117}" destId="{56AA2B6A-7606-4EEB-819B-BF5C08985B3D}" srcOrd="6" destOrd="0" presId="urn:microsoft.com/office/officeart/2005/8/layout/vList2"/>
    <dgm:cxn modelId="{F4C9D994-4524-4ABB-B347-00D5D4A08B22}" type="presParOf" srcId="{72493936-E86D-4EB9-8D4B-C2A790646117}" destId="{07923E8D-E656-4FB6-8205-25821CE18F78}" srcOrd="7" destOrd="0" presId="urn:microsoft.com/office/officeart/2005/8/layout/vList2"/>
    <dgm:cxn modelId="{DF99C0BA-1082-45CE-8131-E37424C680AB}" type="presParOf" srcId="{72493936-E86D-4EB9-8D4B-C2A790646117}" destId="{EDCE3CDE-3F8A-407F-A17A-1A0369F1133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F7FDCB-CE87-4743-A050-653FAE89C3F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D35C3E-E5DA-45C5-A9A0-8306CC7A48B1}">
      <dgm:prSet custT="1"/>
      <dgm:spPr/>
      <dgm:t>
        <a:bodyPr/>
        <a:lstStyle/>
        <a:p>
          <a:r>
            <a:rPr lang="hr-HR" sz="2400" dirty="0"/>
            <a:t>Prvi crkveni sabor u Splitu 925. godine</a:t>
          </a:r>
          <a:endParaRPr lang="en-US" sz="2400" dirty="0"/>
        </a:p>
      </dgm:t>
    </dgm:pt>
    <dgm:pt modelId="{5919DBBB-2F79-4EDE-8A02-AD0773ADD8A5}" type="parTrans" cxnId="{B3693BE9-0702-4721-A174-8F5295C41BC1}">
      <dgm:prSet/>
      <dgm:spPr/>
      <dgm:t>
        <a:bodyPr/>
        <a:lstStyle/>
        <a:p>
          <a:endParaRPr lang="hr-HR"/>
        </a:p>
      </dgm:t>
    </dgm:pt>
    <dgm:pt modelId="{430B5E40-3691-44FE-A964-1BAC8A786D48}" type="sibTrans" cxnId="{B3693BE9-0702-4721-A174-8F5295C41BC1}">
      <dgm:prSet/>
      <dgm:spPr/>
      <dgm:t>
        <a:bodyPr/>
        <a:lstStyle/>
        <a:p>
          <a:endParaRPr lang="hr-HR"/>
        </a:p>
      </dgm:t>
    </dgm:pt>
    <dgm:pt modelId="{48C3B44B-A866-4770-BEE9-599F48EA52B1}">
      <dgm:prSet custT="1"/>
      <dgm:spPr/>
      <dgm:t>
        <a:bodyPr/>
        <a:lstStyle/>
        <a:p>
          <a:r>
            <a:rPr lang="hr-HR" sz="2400" dirty="0"/>
            <a:t>Splitski nadbiskup Ivan poglavar hrvatske Crkve</a:t>
          </a:r>
          <a:endParaRPr lang="en-US" sz="2400" dirty="0"/>
        </a:p>
      </dgm:t>
    </dgm:pt>
    <dgm:pt modelId="{0CC81D68-4897-471D-8249-476649C09A2D}" type="parTrans" cxnId="{F54A82A9-2707-4F03-95BE-335333651C07}">
      <dgm:prSet/>
      <dgm:spPr/>
      <dgm:t>
        <a:bodyPr/>
        <a:lstStyle/>
        <a:p>
          <a:endParaRPr lang="hr-HR"/>
        </a:p>
      </dgm:t>
    </dgm:pt>
    <dgm:pt modelId="{FC9C9120-57F7-4B1B-BDF1-BB1DD45BED5E}" type="sibTrans" cxnId="{F54A82A9-2707-4F03-95BE-335333651C07}">
      <dgm:prSet/>
      <dgm:spPr/>
      <dgm:t>
        <a:bodyPr/>
        <a:lstStyle/>
        <a:p>
          <a:endParaRPr lang="hr-HR"/>
        </a:p>
      </dgm:t>
    </dgm:pt>
    <dgm:pt modelId="{D3CF65A4-2733-4978-B0F0-4B6282D2CD67}">
      <dgm:prSet custT="1"/>
      <dgm:spPr/>
      <dgm:t>
        <a:bodyPr/>
        <a:lstStyle/>
        <a:p>
          <a:r>
            <a:rPr lang="hr-HR" sz="2400" dirty="0"/>
            <a:t>Zabrana nošenja brade, obvezan celibat i zabrana bogoslužja na narodnom jeziku</a:t>
          </a:r>
          <a:endParaRPr lang="en-US" sz="2400" dirty="0"/>
        </a:p>
      </dgm:t>
    </dgm:pt>
    <dgm:pt modelId="{1BF95840-6E59-422C-AD0D-4FFE21CA7F0B}" type="parTrans" cxnId="{79345CB4-6499-41DA-9053-7AEA86BEEC2B}">
      <dgm:prSet/>
      <dgm:spPr/>
      <dgm:t>
        <a:bodyPr/>
        <a:lstStyle/>
        <a:p>
          <a:endParaRPr lang="hr-HR"/>
        </a:p>
      </dgm:t>
    </dgm:pt>
    <dgm:pt modelId="{45A03BAD-795A-4A43-967B-EDCA2226BC50}" type="sibTrans" cxnId="{79345CB4-6499-41DA-9053-7AEA86BEEC2B}">
      <dgm:prSet/>
      <dgm:spPr/>
      <dgm:t>
        <a:bodyPr/>
        <a:lstStyle/>
        <a:p>
          <a:endParaRPr lang="hr-HR"/>
        </a:p>
      </dgm:t>
    </dgm:pt>
    <dgm:pt modelId="{8F4CE27B-E337-4EEC-9CE2-5A33CD3AA2F5}">
      <dgm:prSet custT="1"/>
      <dgm:spPr/>
      <dgm:t>
        <a:bodyPr/>
        <a:lstStyle/>
        <a:p>
          <a:r>
            <a:rPr lang="hr-HR" sz="2400" dirty="0"/>
            <a:t>Biskup Grgur šalje prosvjedno pismo papi</a:t>
          </a:r>
          <a:endParaRPr lang="en-US" sz="2400" dirty="0"/>
        </a:p>
      </dgm:t>
    </dgm:pt>
    <dgm:pt modelId="{03745B29-1A30-4CD3-9E53-601AC5556358}" type="parTrans" cxnId="{CDDED2C1-6A7B-47C7-9042-8F43579D8A7B}">
      <dgm:prSet/>
      <dgm:spPr/>
      <dgm:t>
        <a:bodyPr/>
        <a:lstStyle/>
        <a:p>
          <a:endParaRPr lang="hr-HR"/>
        </a:p>
      </dgm:t>
    </dgm:pt>
    <dgm:pt modelId="{9FE0C4E8-D220-407B-AF2B-2F21B3B2E17E}" type="sibTrans" cxnId="{CDDED2C1-6A7B-47C7-9042-8F43579D8A7B}">
      <dgm:prSet/>
      <dgm:spPr/>
      <dgm:t>
        <a:bodyPr/>
        <a:lstStyle/>
        <a:p>
          <a:endParaRPr lang="hr-HR"/>
        </a:p>
      </dgm:t>
    </dgm:pt>
    <dgm:pt modelId="{E4FD5228-DAB7-41DD-B685-BD59B46C4948}">
      <dgm:prSet custT="1"/>
      <dgm:spPr/>
      <dgm:t>
        <a:bodyPr/>
        <a:lstStyle/>
        <a:p>
          <a:r>
            <a:rPr lang="hr-HR" sz="2400" dirty="0"/>
            <a:t>Drugi crkveni sabor sazvan 928. godine u Splitu</a:t>
          </a:r>
          <a:endParaRPr lang="en-US" sz="2400" dirty="0"/>
        </a:p>
      </dgm:t>
    </dgm:pt>
    <dgm:pt modelId="{2A401104-FEB6-42B4-A0E6-2879BE80BE7A}" type="parTrans" cxnId="{44453F94-356D-4564-82CE-A5DBF8DE3A09}">
      <dgm:prSet/>
      <dgm:spPr/>
      <dgm:t>
        <a:bodyPr/>
        <a:lstStyle/>
        <a:p>
          <a:endParaRPr lang="hr-HR"/>
        </a:p>
      </dgm:t>
    </dgm:pt>
    <dgm:pt modelId="{9BB2AAC4-85AE-41DB-BB80-F2560ED0832A}" type="sibTrans" cxnId="{44453F94-356D-4564-82CE-A5DBF8DE3A09}">
      <dgm:prSet/>
      <dgm:spPr/>
      <dgm:t>
        <a:bodyPr/>
        <a:lstStyle/>
        <a:p>
          <a:endParaRPr lang="hr-HR"/>
        </a:p>
      </dgm:t>
    </dgm:pt>
    <dgm:pt modelId="{B6D049F4-EF97-4629-8FC8-CD4E9A81A384}">
      <dgm:prSet custT="1"/>
      <dgm:spPr/>
      <dgm:t>
        <a:bodyPr/>
        <a:lstStyle/>
        <a:p>
          <a:r>
            <a:rPr lang="hr-HR" sz="2400" dirty="0"/>
            <a:t>Potvrđeni zaključci prvog sabora, a Ninska biskupija ukinuta</a:t>
          </a:r>
          <a:endParaRPr lang="en-US" sz="2400" dirty="0"/>
        </a:p>
      </dgm:t>
    </dgm:pt>
    <dgm:pt modelId="{139E6356-A5A2-4430-AA01-1780B4736757}" type="parTrans" cxnId="{8AB08C3A-22E3-4790-845B-5AEF9DBAC6F3}">
      <dgm:prSet/>
      <dgm:spPr/>
      <dgm:t>
        <a:bodyPr/>
        <a:lstStyle/>
        <a:p>
          <a:endParaRPr lang="hr-HR"/>
        </a:p>
      </dgm:t>
    </dgm:pt>
    <dgm:pt modelId="{3A864F92-08DB-4110-82BC-260D3616C6DF}" type="sibTrans" cxnId="{8AB08C3A-22E3-4790-845B-5AEF9DBAC6F3}">
      <dgm:prSet/>
      <dgm:spPr/>
      <dgm:t>
        <a:bodyPr/>
        <a:lstStyle/>
        <a:p>
          <a:endParaRPr lang="hr-HR"/>
        </a:p>
      </dgm:t>
    </dgm:pt>
    <dgm:pt modelId="{E2138C03-80B2-46F3-951D-1C8CD7C72F3A}" type="pres">
      <dgm:prSet presAssocID="{0AF7FDCB-CE87-4743-A050-653FAE89C3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D46B4D9-ED0D-4C37-8CCA-8B12A85E84EB}" type="pres">
      <dgm:prSet presAssocID="{4BD35C3E-E5DA-45C5-A9A0-8306CC7A48B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074231-2CA0-4304-B329-C0EED17E636D}" type="pres">
      <dgm:prSet presAssocID="{430B5E40-3691-44FE-A964-1BAC8A786D48}" presName="spacer" presStyleCnt="0"/>
      <dgm:spPr/>
    </dgm:pt>
    <dgm:pt modelId="{8D28D184-B73D-4928-90AB-48E082508863}" type="pres">
      <dgm:prSet presAssocID="{48C3B44B-A866-4770-BEE9-599F48EA52B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CEF6A14-00D8-46D3-93E6-58BAF602D879}" type="pres">
      <dgm:prSet presAssocID="{FC9C9120-57F7-4B1B-BDF1-BB1DD45BED5E}" presName="spacer" presStyleCnt="0"/>
      <dgm:spPr/>
    </dgm:pt>
    <dgm:pt modelId="{7E2648C1-2B73-4C35-87E0-DADB83DE9A86}" type="pres">
      <dgm:prSet presAssocID="{D3CF65A4-2733-4978-B0F0-4B6282D2CD6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D88B30-05DF-49DC-99FF-8E56CDCEE1A1}" type="pres">
      <dgm:prSet presAssocID="{45A03BAD-795A-4A43-967B-EDCA2226BC50}" presName="spacer" presStyleCnt="0"/>
      <dgm:spPr/>
    </dgm:pt>
    <dgm:pt modelId="{7E18464B-D408-446D-B4D4-C2ADF88F4969}" type="pres">
      <dgm:prSet presAssocID="{8F4CE27B-E337-4EEC-9CE2-5A33CD3AA2F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C26A71-B065-4E0C-99A3-D7140065CDBE}" type="pres">
      <dgm:prSet presAssocID="{9FE0C4E8-D220-407B-AF2B-2F21B3B2E17E}" presName="spacer" presStyleCnt="0"/>
      <dgm:spPr/>
    </dgm:pt>
    <dgm:pt modelId="{B4E983F4-8A56-421A-A37E-28669B287063}" type="pres">
      <dgm:prSet presAssocID="{E4FD5228-DAB7-41DD-B685-BD59B46C494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D359DBD-D9FA-46BB-8FB9-F49186A9E5B4}" type="pres">
      <dgm:prSet presAssocID="{9BB2AAC4-85AE-41DB-BB80-F2560ED0832A}" presName="spacer" presStyleCnt="0"/>
      <dgm:spPr/>
    </dgm:pt>
    <dgm:pt modelId="{69643A80-30A3-46FD-B654-28E303E8AB3A}" type="pres">
      <dgm:prSet presAssocID="{B6D049F4-EF97-4629-8FC8-CD4E9A81A38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3693BE9-0702-4721-A174-8F5295C41BC1}" srcId="{0AF7FDCB-CE87-4743-A050-653FAE89C3FF}" destId="{4BD35C3E-E5DA-45C5-A9A0-8306CC7A48B1}" srcOrd="0" destOrd="0" parTransId="{5919DBBB-2F79-4EDE-8A02-AD0773ADD8A5}" sibTransId="{430B5E40-3691-44FE-A964-1BAC8A786D48}"/>
    <dgm:cxn modelId="{E2881655-81F3-4673-A6EF-B773EFA5FE8D}" type="presOf" srcId="{E4FD5228-DAB7-41DD-B685-BD59B46C4948}" destId="{B4E983F4-8A56-421A-A37E-28669B287063}" srcOrd="0" destOrd="0" presId="urn:microsoft.com/office/officeart/2005/8/layout/vList2"/>
    <dgm:cxn modelId="{79345CB4-6499-41DA-9053-7AEA86BEEC2B}" srcId="{0AF7FDCB-CE87-4743-A050-653FAE89C3FF}" destId="{D3CF65A4-2733-4978-B0F0-4B6282D2CD67}" srcOrd="2" destOrd="0" parTransId="{1BF95840-6E59-422C-AD0D-4FFE21CA7F0B}" sibTransId="{45A03BAD-795A-4A43-967B-EDCA2226BC50}"/>
    <dgm:cxn modelId="{BF665295-C1ED-4558-AC44-A0716F6CB606}" type="presOf" srcId="{48C3B44B-A866-4770-BEE9-599F48EA52B1}" destId="{8D28D184-B73D-4928-90AB-48E082508863}" srcOrd="0" destOrd="0" presId="urn:microsoft.com/office/officeart/2005/8/layout/vList2"/>
    <dgm:cxn modelId="{CDDED2C1-6A7B-47C7-9042-8F43579D8A7B}" srcId="{0AF7FDCB-CE87-4743-A050-653FAE89C3FF}" destId="{8F4CE27B-E337-4EEC-9CE2-5A33CD3AA2F5}" srcOrd="3" destOrd="0" parTransId="{03745B29-1A30-4CD3-9E53-601AC5556358}" sibTransId="{9FE0C4E8-D220-407B-AF2B-2F21B3B2E17E}"/>
    <dgm:cxn modelId="{EA5CD38D-0EB8-4ED0-AE88-5F820E2BB78D}" type="presOf" srcId="{8F4CE27B-E337-4EEC-9CE2-5A33CD3AA2F5}" destId="{7E18464B-D408-446D-B4D4-C2ADF88F4969}" srcOrd="0" destOrd="0" presId="urn:microsoft.com/office/officeart/2005/8/layout/vList2"/>
    <dgm:cxn modelId="{42BBC9AE-CF04-4A0D-A3B6-D477AF59B8D2}" type="presOf" srcId="{4BD35C3E-E5DA-45C5-A9A0-8306CC7A48B1}" destId="{1D46B4D9-ED0D-4C37-8CCA-8B12A85E84EB}" srcOrd="0" destOrd="0" presId="urn:microsoft.com/office/officeart/2005/8/layout/vList2"/>
    <dgm:cxn modelId="{44453F94-356D-4564-82CE-A5DBF8DE3A09}" srcId="{0AF7FDCB-CE87-4743-A050-653FAE89C3FF}" destId="{E4FD5228-DAB7-41DD-B685-BD59B46C4948}" srcOrd="4" destOrd="0" parTransId="{2A401104-FEB6-42B4-A0E6-2879BE80BE7A}" sibTransId="{9BB2AAC4-85AE-41DB-BB80-F2560ED0832A}"/>
    <dgm:cxn modelId="{058A5105-A1E7-493E-A8FE-C0911EB731F5}" type="presOf" srcId="{B6D049F4-EF97-4629-8FC8-CD4E9A81A384}" destId="{69643A80-30A3-46FD-B654-28E303E8AB3A}" srcOrd="0" destOrd="0" presId="urn:microsoft.com/office/officeart/2005/8/layout/vList2"/>
    <dgm:cxn modelId="{344BF7E7-758A-4919-BC79-0C50FD12EDA9}" type="presOf" srcId="{D3CF65A4-2733-4978-B0F0-4B6282D2CD67}" destId="{7E2648C1-2B73-4C35-87E0-DADB83DE9A86}" srcOrd="0" destOrd="0" presId="urn:microsoft.com/office/officeart/2005/8/layout/vList2"/>
    <dgm:cxn modelId="{8AB08C3A-22E3-4790-845B-5AEF9DBAC6F3}" srcId="{0AF7FDCB-CE87-4743-A050-653FAE89C3FF}" destId="{B6D049F4-EF97-4629-8FC8-CD4E9A81A384}" srcOrd="5" destOrd="0" parTransId="{139E6356-A5A2-4430-AA01-1780B4736757}" sibTransId="{3A864F92-08DB-4110-82BC-260D3616C6DF}"/>
    <dgm:cxn modelId="{F54A82A9-2707-4F03-95BE-335333651C07}" srcId="{0AF7FDCB-CE87-4743-A050-653FAE89C3FF}" destId="{48C3B44B-A866-4770-BEE9-599F48EA52B1}" srcOrd="1" destOrd="0" parTransId="{0CC81D68-4897-471D-8249-476649C09A2D}" sibTransId="{FC9C9120-57F7-4B1B-BDF1-BB1DD45BED5E}"/>
    <dgm:cxn modelId="{32042962-EECD-4CF0-8E69-447383908D22}" type="presOf" srcId="{0AF7FDCB-CE87-4743-A050-653FAE89C3FF}" destId="{E2138C03-80B2-46F3-951D-1C8CD7C72F3A}" srcOrd="0" destOrd="0" presId="urn:microsoft.com/office/officeart/2005/8/layout/vList2"/>
    <dgm:cxn modelId="{041ECF7A-A1BE-4AC3-93BF-5E547DA24B7B}" type="presParOf" srcId="{E2138C03-80B2-46F3-951D-1C8CD7C72F3A}" destId="{1D46B4D9-ED0D-4C37-8CCA-8B12A85E84EB}" srcOrd="0" destOrd="0" presId="urn:microsoft.com/office/officeart/2005/8/layout/vList2"/>
    <dgm:cxn modelId="{65326A32-8FB6-4C81-91B5-EAA81B9B62C6}" type="presParOf" srcId="{E2138C03-80B2-46F3-951D-1C8CD7C72F3A}" destId="{CE074231-2CA0-4304-B329-C0EED17E636D}" srcOrd="1" destOrd="0" presId="urn:microsoft.com/office/officeart/2005/8/layout/vList2"/>
    <dgm:cxn modelId="{5E307785-41AA-4C54-B819-AFC2CB80C16B}" type="presParOf" srcId="{E2138C03-80B2-46F3-951D-1C8CD7C72F3A}" destId="{8D28D184-B73D-4928-90AB-48E082508863}" srcOrd="2" destOrd="0" presId="urn:microsoft.com/office/officeart/2005/8/layout/vList2"/>
    <dgm:cxn modelId="{A1156A9C-A396-447E-8912-FE86D85A7A0C}" type="presParOf" srcId="{E2138C03-80B2-46F3-951D-1C8CD7C72F3A}" destId="{CCEF6A14-00D8-46D3-93E6-58BAF602D879}" srcOrd="3" destOrd="0" presId="urn:microsoft.com/office/officeart/2005/8/layout/vList2"/>
    <dgm:cxn modelId="{DE68C8FE-B95D-4AE6-80C9-A069D41FD63D}" type="presParOf" srcId="{E2138C03-80B2-46F3-951D-1C8CD7C72F3A}" destId="{7E2648C1-2B73-4C35-87E0-DADB83DE9A86}" srcOrd="4" destOrd="0" presId="urn:microsoft.com/office/officeart/2005/8/layout/vList2"/>
    <dgm:cxn modelId="{400E4DF4-581D-45DB-B883-1C667339E045}" type="presParOf" srcId="{E2138C03-80B2-46F3-951D-1C8CD7C72F3A}" destId="{CDD88B30-05DF-49DC-99FF-8E56CDCEE1A1}" srcOrd="5" destOrd="0" presId="urn:microsoft.com/office/officeart/2005/8/layout/vList2"/>
    <dgm:cxn modelId="{80F2AD18-B7F1-4819-8804-DB76EDE57736}" type="presParOf" srcId="{E2138C03-80B2-46F3-951D-1C8CD7C72F3A}" destId="{7E18464B-D408-446D-B4D4-C2ADF88F4969}" srcOrd="6" destOrd="0" presId="urn:microsoft.com/office/officeart/2005/8/layout/vList2"/>
    <dgm:cxn modelId="{60FB25D1-25CD-4C1E-9E24-8DCE4C9525D7}" type="presParOf" srcId="{E2138C03-80B2-46F3-951D-1C8CD7C72F3A}" destId="{DAC26A71-B065-4E0C-99A3-D7140065CDBE}" srcOrd="7" destOrd="0" presId="urn:microsoft.com/office/officeart/2005/8/layout/vList2"/>
    <dgm:cxn modelId="{FF24AB17-E40F-45C6-B5D7-2D65064AE6F2}" type="presParOf" srcId="{E2138C03-80B2-46F3-951D-1C8CD7C72F3A}" destId="{B4E983F4-8A56-421A-A37E-28669B287063}" srcOrd="8" destOrd="0" presId="urn:microsoft.com/office/officeart/2005/8/layout/vList2"/>
    <dgm:cxn modelId="{D4351718-9869-4202-A1F0-1F43DDB41346}" type="presParOf" srcId="{E2138C03-80B2-46F3-951D-1C8CD7C72F3A}" destId="{AD359DBD-D9FA-46BB-8FB9-F49186A9E5B4}" srcOrd="9" destOrd="0" presId="urn:microsoft.com/office/officeart/2005/8/layout/vList2"/>
    <dgm:cxn modelId="{1D0A8C40-E9C1-4848-8E0A-66E750997407}" type="presParOf" srcId="{E2138C03-80B2-46F3-951D-1C8CD7C72F3A}" destId="{69643A80-30A3-46FD-B654-28E303E8AB3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2C227C-1774-4D06-85C5-63C9BA341BBA}">
      <dsp:nvSpPr>
        <dsp:cNvPr id="0" name=""/>
        <dsp:cNvSpPr/>
      </dsp:nvSpPr>
      <dsp:spPr>
        <a:xfrm>
          <a:off x="0" y="1421"/>
          <a:ext cx="6492875" cy="10542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Hrvati i mnogoboštvo</a:t>
          </a:r>
          <a:endParaRPr lang="en-US" sz="2800" kern="1200" dirty="0"/>
        </a:p>
      </dsp:txBody>
      <dsp:txXfrm>
        <a:off x="0" y="1421"/>
        <a:ext cx="6492875" cy="1054265"/>
      </dsp:txXfrm>
    </dsp:sp>
    <dsp:sp modelId="{53B69927-D158-4BB5-B942-1B4E6AF7FF1C}">
      <dsp:nvSpPr>
        <dsp:cNvPr id="0" name=""/>
        <dsp:cNvSpPr/>
      </dsp:nvSpPr>
      <dsp:spPr>
        <a:xfrm>
          <a:off x="0" y="1069453"/>
          <a:ext cx="6492875" cy="1054265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Vjerovanja u brojna mitološka bića</a:t>
          </a:r>
          <a:endParaRPr lang="en-US" sz="2800" kern="1200" dirty="0"/>
        </a:p>
      </dsp:txBody>
      <dsp:txXfrm>
        <a:off x="0" y="1069453"/>
        <a:ext cx="6492875" cy="1054265"/>
      </dsp:txXfrm>
    </dsp:sp>
    <dsp:sp modelId="{23BC12E5-F006-41E2-96EB-25AB3EB02617}">
      <dsp:nvSpPr>
        <dsp:cNvPr id="0" name=""/>
        <dsp:cNvSpPr/>
      </dsp:nvSpPr>
      <dsp:spPr>
        <a:xfrm>
          <a:off x="0" y="2137486"/>
          <a:ext cx="6492875" cy="105426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Božanstva Perun, Veles, </a:t>
          </a:r>
          <a:r>
            <a:rPr lang="hr-HR" sz="2800" kern="1200" dirty="0" err="1" smtClean="0"/>
            <a:t>Mokoš</a:t>
          </a:r>
          <a:r>
            <a:rPr lang="hr-HR" sz="2800" kern="1200" dirty="0" smtClean="0"/>
            <a:t> </a:t>
          </a:r>
          <a:r>
            <a:rPr lang="hr-HR" sz="2800" kern="1200" dirty="0"/>
            <a:t>odražavala su prirodne sile</a:t>
          </a:r>
          <a:endParaRPr lang="en-US" sz="2800" kern="1200" dirty="0"/>
        </a:p>
      </dsp:txBody>
      <dsp:txXfrm>
        <a:off x="0" y="2137486"/>
        <a:ext cx="6492875" cy="1054265"/>
      </dsp:txXfrm>
    </dsp:sp>
    <dsp:sp modelId="{3F416602-75BF-4532-9BA1-3A840C3CEABE}">
      <dsp:nvSpPr>
        <dsp:cNvPr id="0" name=""/>
        <dsp:cNvSpPr/>
      </dsp:nvSpPr>
      <dsp:spPr>
        <a:xfrm>
          <a:off x="0" y="3205518"/>
          <a:ext cx="6492875" cy="1054265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Divovi, patuljci, domaći, vile i vilenjaci – svi utječu na sudbine čovjeka, stoke ili uroda</a:t>
          </a:r>
          <a:endParaRPr lang="en-US" sz="2800" kern="1200" dirty="0"/>
        </a:p>
      </dsp:txBody>
      <dsp:txXfrm>
        <a:off x="0" y="3205518"/>
        <a:ext cx="6492875" cy="1054265"/>
      </dsp:txXfrm>
    </dsp:sp>
    <dsp:sp modelId="{573FDE5A-AB21-407B-A1CB-4574790A5790}">
      <dsp:nvSpPr>
        <dsp:cNvPr id="0" name=""/>
        <dsp:cNvSpPr/>
      </dsp:nvSpPr>
      <dsp:spPr>
        <a:xfrm>
          <a:off x="0" y="4273551"/>
          <a:ext cx="6492875" cy="105426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Način na koji su pokapali svoje mrtve puno govori o starim vjerovanjima Hrvata.</a:t>
          </a:r>
          <a:endParaRPr lang="en-US" sz="2800" kern="1200" dirty="0"/>
        </a:p>
      </dsp:txBody>
      <dsp:txXfrm>
        <a:off x="0" y="4273551"/>
        <a:ext cx="6492875" cy="105426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F3AA4A-BAFD-4EE8-83F4-2E9F83F26453}">
      <dsp:nvSpPr>
        <dsp:cNvPr id="0" name=""/>
        <dsp:cNvSpPr/>
      </dsp:nvSpPr>
      <dsp:spPr>
        <a:xfrm>
          <a:off x="0" y="16030"/>
          <a:ext cx="5337975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Borbe za prevlast zapadnoeuropskih kraljevstava i Bizanta</a:t>
          </a:r>
          <a:endParaRPr lang="en-US" sz="2400" kern="1200" dirty="0"/>
        </a:p>
      </dsp:txBody>
      <dsp:txXfrm>
        <a:off x="0" y="16030"/>
        <a:ext cx="5337975" cy="954719"/>
      </dsp:txXfrm>
    </dsp:sp>
    <dsp:sp modelId="{D45E9275-AED0-4890-A027-393487105A16}">
      <dsp:nvSpPr>
        <dsp:cNvPr id="0" name=""/>
        <dsp:cNvSpPr/>
      </dsp:nvSpPr>
      <dsp:spPr>
        <a:xfrm>
          <a:off x="0" y="1039870"/>
          <a:ext cx="5337975" cy="954719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Borba za prevlast dva jaka crkvena središta</a:t>
          </a:r>
          <a:endParaRPr lang="en-US" sz="2400" kern="1200" dirty="0"/>
        </a:p>
      </dsp:txBody>
      <dsp:txXfrm>
        <a:off x="0" y="1039870"/>
        <a:ext cx="5337975" cy="954719"/>
      </dsp:txXfrm>
    </dsp:sp>
    <dsp:sp modelId="{7E54F883-7DD5-41F3-80CA-871ACFD33040}">
      <dsp:nvSpPr>
        <dsp:cNvPr id="0" name=""/>
        <dsp:cNvSpPr/>
      </dsp:nvSpPr>
      <dsp:spPr>
        <a:xfrm>
          <a:off x="0" y="2063710"/>
          <a:ext cx="5337975" cy="95471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Vjersko-politički sukob Zapada i Istoka</a:t>
          </a:r>
          <a:endParaRPr lang="en-US" sz="2400" kern="1200" dirty="0"/>
        </a:p>
      </dsp:txBody>
      <dsp:txXfrm>
        <a:off x="0" y="2063710"/>
        <a:ext cx="5337975" cy="954719"/>
      </dsp:txXfrm>
    </dsp:sp>
    <dsp:sp modelId="{3E0FE28B-89C0-4093-944D-5BE5F886B61D}">
      <dsp:nvSpPr>
        <dsp:cNvPr id="0" name=""/>
        <dsp:cNvSpPr/>
      </dsp:nvSpPr>
      <dsp:spPr>
        <a:xfrm>
          <a:off x="0" y="3087550"/>
          <a:ext cx="5337975" cy="954719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Crkveni raskol 1054. godine</a:t>
          </a:r>
          <a:endParaRPr lang="en-US" sz="2400" kern="1200" dirty="0"/>
        </a:p>
      </dsp:txBody>
      <dsp:txXfrm>
        <a:off x="0" y="3087550"/>
        <a:ext cx="5337975" cy="954719"/>
      </dsp:txXfrm>
    </dsp:sp>
    <dsp:sp modelId="{DE02E4BE-CE5A-49CA-ACB9-E120E799A496}">
      <dsp:nvSpPr>
        <dsp:cNvPr id="0" name=""/>
        <dsp:cNvSpPr/>
      </dsp:nvSpPr>
      <dsp:spPr>
        <a:xfrm>
          <a:off x="0" y="4111390"/>
          <a:ext cx="5337975" cy="95471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Podjela Kršćanske Crkve na: Katoličku (zapadnu) i Pravoslavnu (istočnu).</a:t>
          </a:r>
          <a:endParaRPr lang="en-US" sz="2400" kern="1200" dirty="0"/>
        </a:p>
      </dsp:txBody>
      <dsp:txXfrm>
        <a:off x="0" y="4111390"/>
        <a:ext cx="5337975" cy="9547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3CAB75-B7EB-428B-BF74-8CDEACF7D7FE}">
      <dsp:nvSpPr>
        <dsp:cNvPr id="0" name=""/>
        <dsp:cNvSpPr/>
      </dsp:nvSpPr>
      <dsp:spPr>
        <a:xfrm>
          <a:off x="0" y="427"/>
          <a:ext cx="6492875" cy="8401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Proces pokrštavanja vjerojatno počeo u VII. st. </a:t>
          </a:r>
          <a:endParaRPr lang="en-US" sz="2400" kern="1200" dirty="0"/>
        </a:p>
      </dsp:txBody>
      <dsp:txXfrm>
        <a:off x="0" y="427"/>
        <a:ext cx="6492875" cy="840151"/>
      </dsp:txXfrm>
    </dsp:sp>
    <dsp:sp modelId="{00547DF9-2287-4FD7-8A1E-F9E60F2BBCA5}">
      <dsp:nvSpPr>
        <dsp:cNvPr id="0" name=""/>
        <dsp:cNvSpPr/>
      </dsp:nvSpPr>
      <dsp:spPr>
        <a:xfrm>
          <a:off x="0" y="853306"/>
          <a:ext cx="6492875" cy="840151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Pokrštavanje provodili benediktinci i franački misionari</a:t>
          </a:r>
          <a:endParaRPr lang="en-US" sz="2400" kern="1200" dirty="0"/>
        </a:p>
      </dsp:txBody>
      <dsp:txXfrm>
        <a:off x="0" y="853306"/>
        <a:ext cx="6492875" cy="840151"/>
      </dsp:txXfrm>
    </dsp:sp>
    <dsp:sp modelId="{117E2EB6-0F78-4A9F-AC21-8B8547A488A6}">
      <dsp:nvSpPr>
        <dsp:cNvPr id="0" name=""/>
        <dsp:cNvSpPr/>
      </dsp:nvSpPr>
      <dsp:spPr>
        <a:xfrm>
          <a:off x="0" y="1706184"/>
          <a:ext cx="6492875" cy="840151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Hrvati preko </a:t>
          </a:r>
          <a:r>
            <a:rPr lang="hr-HR" sz="2400" kern="1200" dirty="0" err="1"/>
            <a:t>Metodovih</a:t>
          </a:r>
          <a:r>
            <a:rPr lang="hr-HR" sz="2400" kern="1200" dirty="0"/>
            <a:t> učenika upoznaju slavensko bogoslužje</a:t>
          </a:r>
          <a:endParaRPr lang="en-US" sz="2400" kern="1200" dirty="0"/>
        </a:p>
      </dsp:txBody>
      <dsp:txXfrm>
        <a:off x="0" y="1706184"/>
        <a:ext cx="6492875" cy="840151"/>
      </dsp:txXfrm>
    </dsp:sp>
    <dsp:sp modelId="{DE074D30-B57A-4268-B777-7DAADD479C56}">
      <dsp:nvSpPr>
        <dsp:cNvPr id="0" name=""/>
        <dsp:cNvSpPr/>
      </dsp:nvSpPr>
      <dsp:spPr>
        <a:xfrm>
          <a:off x="0" y="2559063"/>
          <a:ext cx="6492875" cy="840151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Knez Branimir prihvaća i dozvoljava slavensko bogoslužje u Hrvatskoj</a:t>
          </a:r>
          <a:endParaRPr lang="en-US" sz="2400" kern="1200" dirty="0"/>
        </a:p>
      </dsp:txBody>
      <dsp:txXfrm>
        <a:off x="0" y="2559063"/>
        <a:ext cx="6492875" cy="840151"/>
      </dsp:txXfrm>
    </dsp:sp>
    <dsp:sp modelId="{05D25ED6-DF84-4EC8-82BB-108C83523BDF}">
      <dsp:nvSpPr>
        <dsp:cNvPr id="0" name=""/>
        <dsp:cNvSpPr/>
      </dsp:nvSpPr>
      <dsp:spPr>
        <a:xfrm>
          <a:off x="0" y="3411941"/>
          <a:ext cx="6492875" cy="840151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Južna područja prihvaćaju kršćanstvo preko bizantskih svećenika</a:t>
          </a:r>
          <a:endParaRPr lang="en-US" sz="2400" kern="1200" dirty="0"/>
        </a:p>
      </dsp:txBody>
      <dsp:txXfrm>
        <a:off x="0" y="3411941"/>
        <a:ext cx="6492875" cy="840151"/>
      </dsp:txXfrm>
    </dsp:sp>
    <dsp:sp modelId="{D4E9BE11-EACA-469E-AB49-86405393E2EA}">
      <dsp:nvSpPr>
        <dsp:cNvPr id="0" name=""/>
        <dsp:cNvSpPr/>
      </dsp:nvSpPr>
      <dsp:spPr>
        <a:xfrm>
          <a:off x="0" y="4264820"/>
          <a:ext cx="6492875" cy="84015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Pokrštavanje Hrvata završava u IX. st.</a:t>
          </a:r>
          <a:endParaRPr lang="en-US" sz="2400" kern="1200" dirty="0"/>
        </a:p>
      </dsp:txBody>
      <dsp:txXfrm>
        <a:off x="0" y="4264820"/>
        <a:ext cx="6492875" cy="84015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3ED82C-4867-4FE1-831B-0E635C919E5C}">
      <dsp:nvSpPr>
        <dsp:cNvPr id="0" name=""/>
        <dsp:cNvSpPr/>
      </dsp:nvSpPr>
      <dsp:spPr>
        <a:xfrm>
          <a:off x="0" y="70141"/>
          <a:ext cx="6492875" cy="1179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Split, najvažnije crkveno središte bizantske Hrvatske</a:t>
          </a:r>
          <a:endParaRPr lang="en-US" sz="2400" kern="1200" dirty="0"/>
        </a:p>
      </dsp:txBody>
      <dsp:txXfrm>
        <a:off x="0" y="70141"/>
        <a:ext cx="6492875" cy="1179360"/>
      </dsp:txXfrm>
    </dsp:sp>
    <dsp:sp modelId="{397D29A8-768F-4440-AA64-6EB88DA39335}">
      <dsp:nvSpPr>
        <dsp:cNvPr id="0" name=""/>
        <dsp:cNvSpPr/>
      </dsp:nvSpPr>
      <dsp:spPr>
        <a:xfrm>
          <a:off x="0" y="1394538"/>
          <a:ext cx="6492875" cy="117936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Sukob pape i patrijarha – Split na strani patrijarha</a:t>
          </a:r>
          <a:endParaRPr lang="en-US" sz="2400" kern="1200" dirty="0"/>
        </a:p>
      </dsp:txBody>
      <dsp:txXfrm>
        <a:off x="0" y="1394538"/>
        <a:ext cx="6492875" cy="1179360"/>
      </dsp:txXfrm>
    </dsp:sp>
    <dsp:sp modelId="{0FC2990F-35CD-4AD4-AC86-DEEA25B1FCEB}">
      <dsp:nvSpPr>
        <dsp:cNvPr id="0" name=""/>
        <dsp:cNvSpPr/>
      </dsp:nvSpPr>
      <dsp:spPr>
        <a:xfrm>
          <a:off x="0" y="2755338"/>
          <a:ext cx="6492875" cy="117936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Osnivanje prve hrvatske biskupije neovisne o Splitu</a:t>
          </a:r>
          <a:endParaRPr lang="en-US" sz="2400" kern="1200" dirty="0"/>
        </a:p>
      </dsp:txBody>
      <dsp:txXfrm>
        <a:off x="0" y="2755338"/>
        <a:ext cx="6492875" cy="1179360"/>
      </dsp:txXfrm>
    </dsp:sp>
    <dsp:sp modelId="{F489DCC5-98A9-445D-A19D-31D9C6BA7D54}">
      <dsp:nvSpPr>
        <dsp:cNvPr id="0" name=""/>
        <dsp:cNvSpPr/>
      </dsp:nvSpPr>
      <dsp:spPr>
        <a:xfrm>
          <a:off x="0" y="4116139"/>
          <a:ext cx="6492875" cy="11793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Ninska biskupija, sredina IX. st.</a:t>
          </a:r>
          <a:endParaRPr lang="en-US" sz="2400" kern="1200" dirty="0"/>
        </a:p>
      </dsp:txBody>
      <dsp:txXfrm>
        <a:off x="0" y="4116139"/>
        <a:ext cx="6492875" cy="11793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31C4AC-6E01-407C-A4E0-6A1075031DAC}">
      <dsp:nvSpPr>
        <dsp:cNvPr id="0" name=""/>
        <dsp:cNvSpPr/>
      </dsp:nvSpPr>
      <dsp:spPr>
        <a:xfrm>
          <a:off x="0" y="8220"/>
          <a:ext cx="7273311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Kralj Tomislav politički ujedinio Hrvatsku i Dalmaciju</a:t>
          </a:r>
          <a:endParaRPr lang="en-US" sz="2400" kern="1200" dirty="0"/>
        </a:p>
      </dsp:txBody>
      <dsp:txXfrm>
        <a:off x="0" y="8220"/>
        <a:ext cx="7273311" cy="575639"/>
      </dsp:txXfrm>
    </dsp:sp>
    <dsp:sp modelId="{EBEC935F-087B-4FA4-8D2D-AFCBF7BA3671}">
      <dsp:nvSpPr>
        <dsp:cNvPr id="0" name=""/>
        <dsp:cNvSpPr/>
      </dsp:nvSpPr>
      <dsp:spPr>
        <a:xfrm>
          <a:off x="0" y="652980"/>
          <a:ext cx="7273311" cy="575639"/>
        </a:xfrm>
        <a:prstGeom prst="roundRect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Potreba za crkvenim jedinstvom Hrvatske i Dalmacije</a:t>
          </a:r>
          <a:endParaRPr lang="en-US" sz="2400" kern="1200" dirty="0"/>
        </a:p>
      </dsp:txBody>
      <dsp:txXfrm>
        <a:off x="0" y="652980"/>
        <a:ext cx="7273311" cy="575639"/>
      </dsp:txXfrm>
    </dsp:sp>
    <dsp:sp modelId="{46E76BA1-4669-4E23-975C-577CF978FAE2}">
      <dsp:nvSpPr>
        <dsp:cNvPr id="0" name=""/>
        <dsp:cNvSpPr/>
      </dsp:nvSpPr>
      <dsp:spPr>
        <a:xfrm>
          <a:off x="0" y="1297740"/>
          <a:ext cx="7273311" cy="575639"/>
        </a:xfrm>
        <a:prstGeom prst="roundRect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Potreba izbora jednog crkvenog poglavara, metropolita</a:t>
          </a:r>
          <a:endParaRPr lang="en-US" sz="2400" kern="1200" dirty="0"/>
        </a:p>
      </dsp:txBody>
      <dsp:txXfrm>
        <a:off x="0" y="1297740"/>
        <a:ext cx="7273311" cy="575639"/>
      </dsp:txXfrm>
    </dsp:sp>
    <dsp:sp modelId="{A42CB307-572B-4F13-8E18-83419F0FB793}">
      <dsp:nvSpPr>
        <dsp:cNvPr id="0" name=""/>
        <dsp:cNvSpPr/>
      </dsp:nvSpPr>
      <dsp:spPr>
        <a:xfrm>
          <a:off x="0" y="1942500"/>
          <a:ext cx="7273311" cy="575639"/>
        </a:xfrm>
        <a:prstGeom prst="roundRect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Prvi crkveni sabor u Splitu 925. godine</a:t>
          </a:r>
          <a:endParaRPr lang="en-US" sz="2400" kern="1200" dirty="0"/>
        </a:p>
      </dsp:txBody>
      <dsp:txXfrm>
        <a:off x="0" y="1942500"/>
        <a:ext cx="7273311" cy="575639"/>
      </dsp:txXfrm>
    </dsp:sp>
    <dsp:sp modelId="{1B51ED3D-F501-4863-9C86-293C7B07F20F}">
      <dsp:nvSpPr>
        <dsp:cNvPr id="0" name=""/>
        <dsp:cNvSpPr/>
      </dsp:nvSpPr>
      <dsp:spPr>
        <a:xfrm>
          <a:off x="0" y="2587260"/>
          <a:ext cx="7273311" cy="575639"/>
        </a:xfrm>
        <a:prstGeom prst="roundRect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Natjecala se tri biskupa:</a:t>
          </a:r>
          <a:endParaRPr lang="en-US" sz="2400" kern="1200" dirty="0"/>
        </a:p>
      </dsp:txBody>
      <dsp:txXfrm>
        <a:off x="0" y="2587260"/>
        <a:ext cx="7273311" cy="575639"/>
      </dsp:txXfrm>
    </dsp:sp>
    <dsp:sp modelId="{B7B95EC6-A61F-4AA8-8DC3-2FFB51209CC2}">
      <dsp:nvSpPr>
        <dsp:cNvPr id="0" name=""/>
        <dsp:cNvSpPr/>
      </dsp:nvSpPr>
      <dsp:spPr>
        <a:xfrm>
          <a:off x="0" y="3232020"/>
          <a:ext cx="7273311" cy="575639"/>
        </a:xfrm>
        <a:prstGeom prst="roundRect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Zadarski biskup </a:t>
          </a:r>
          <a:r>
            <a:rPr lang="hr-HR" sz="2400" kern="1200" dirty="0" err="1"/>
            <a:t>Formin</a:t>
          </a:r>
          <a:endParaRPr lang="en-US" sz="2400" kern="1200" dirty="0"/>
        </a:p>
      </dsp:txBody>
      <dsp:txXfrm>
        <a:off x="0" y="3232020"/>
        <a:ext cx="7273311" cy="575639"/>
      </dsp:txXfrm>
    </dsp:sp>
    <dsp:sp modelId="{E58BB6AF-757B-4A3C-9297-D0BE78857998}">
      <dsp:nvSpPr>
        <dsp:cNvPr id="0" name=""/>
        <dsp:cNvSpPr/>
      </dsp:nvSpPr>
      <dsp:spPr>
        <a:xfrm>
          <a:off x="0" y="3876780"/>
          <a:ext cx="7273311" cy="575639"/>
        </a:xfrm>
        <a:prstGeom prst="roundRect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Splitski nadbiskup Ivan</a:t>
          </a:r>
          <a:endParaRPr lang="en-US" sz="2400" kern="1200" dirty="0"/>
        </a:p>
      </dsp:txBody>
      <dsp:txXfrm>
        <a:off x="0" y="3876780"/>
        <a:ext cx="7273311" cy="575639"/>
      </dsp:txXfrm>
    </dsp:sp>
    <dsp:sp modelId="{9858C0D3-C454-4A94-BCAB-E1CD1F38D469}">
      <dsp:nvSpPr>
        <dsp:cNvPr id="0" name=""/>
        <dsp:cNvSpPr/>
      </dsp:nvSpPr>
      <dsp:spPr>
        <a:xfrm>
          <a:off x="0" y="4521540"/>
          <a:ext cx="7273311" cy="57563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Ninski biskup Grgur</a:t>
          </a:r>
          <a:endParaRPr lang="en-US" sz="2400" kern="1200" dirty="0"/>
        </a:p>
      </dsp:txBody>
      <dsp:txXfrm>
        <a:off x="0" y="4521540"/>
        <a:ext cx="7273311" cy="57563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2D820C-1BC2-47B7-88A3-1E139D327921}">
      <dsp:nvSpPr>
        <dsp:cNvPr id="0" name=""/>
        <dsp:cNvSpPr/>
      </dsp:nvSpPr>
      <dsp:spPr>
        <a:xfrm>
          <a:off x="0" y="2521"/>
          <a:ext cx="5163238" cy="10498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Splitski nadbiskup Ivan poglavar hrvatske Crkve</a:t>
          </a:r>
          <a:endParaRPr lang="en-US" sz="2400" kern="1200" dirty="0"/>
        </a:p>
      </dsp:txBody>
      <dsp:txXfrm>
        <a:off x="0" y="2521"/>
        <a:ext cx="5163238" cy="1049812"/>
      </dsp:txXfrm>
    </dsp:sp>
    <dsp:sp modelId="{A236F5B7-858A-443A-8516-DC0ECA04D373}">
      <dsp:nvSpPr>
        <dsp:cNvPr id="0" name=""/>
        <dsp:cNvSpPr/>
      </dsp:nvSpPr>
      <dsp:spPr>
        <a:xfrm>
          <a:off x="0" y="1066340"/>
          <a:ext cx="5163238" cy="1049812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Zabrana nošenja brade, obvezan celibat i zabrana bogoslužja na narodnom jeziku</a:t>
          </a:r>
          <a:endParaRPr lang="en-US" sz="2400" kern="1200" dirty="0"/>
        </a:p>
      </dsp:txBody>
      <dsp:txXfrm>
        <a:off x="0" y="1066340"/>
        <a:ext cx="5163238" cy="1049812"/>
      </dsp:txXfrm>
    </dsp:sp>
    <dsp:sp modelId="{B6858B79-9341-4EFA-B160-A61C1426C662}">
      <dsp:nvSpPr>
        <dsp:cNvPr id="0" name=""/>
        <dsp:cNvSpPr/>
      </dsp:nvSpPr>
      <dsp:spPr>
        <a:xfrm>
          <a:off x="0" y="2130158"/>
          <a:ext cx="5163238" cy="1049812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Biskup Grgur šalje prosvjedno pismo papi</a:t>
          </a:r>
          <a:endParaRPr lang="en-US" sz="2400" kern="1200" dirty="0"/>
        </a:p>
      </dsp:txBody>
      <dsp:txXfrm>
        <a:off x="0" y="2130158"/>
        <a:ext cx="5163238" cy="1049812"/>
      </dsp:txXfrm>
    </dsp:sp>
    <dsp:sp modelId="{E5E4EF4D-ED68-4CE2-9C42-DC5E0738FDEF}">
      <dsp:nvSpPr>
        <dsp:cNvPr id="0" name=""/>
        <dsp:cNvSpPr/>
      </dsp:nvSpPr>
      <dsp:spPr>
        <a:xfrm>
          <a:off x="0" y="3193977"/>
          <a:ext cx="5163238" cy="1049812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Drugi crkveni sabor sazvan 928. godine u Splitu</a:t>
          </a:r>
          <a:endParaRPr lang="en-US" sz="2400" kern="1200" dirty="0"/>
        </a:p>
      </dsp:txBody>
      <dsp:txXfrm>
        <a:off x="0" y="3193977"/>
        <a:ext cx="5163238" cy="1049812"/>
      </dsp:txXfrm>
    </dsp:sp>
    <dsp:sp modelId="{B2509C52-08D9-4128-8344-34A235047A07}">
      <dsp:nvSpPr>
        <dsp:cNvPr id="0" name=""/>
        <dsp:cNvSpPr/>
      </dsp:nvSpPr>
      <dsp:spPr>
        <a:xfrm>
          <a:off x="0" y="4257795"/>
          <a:ext cx="5163238" cy="104981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Potvrđeni zaključci prvog sabora, a Ninska biskupija ukinuta</a:t>
          </a:r>
          <a:endParaRPr lang="en-US" sz="2400" kern="1200" dirty="0"/>
        </a:p>
      </dsp:txBody>
      <dsp:txXfrm>
        <a:off x="0" y="4257795"/>
        <a:ext cx="5163238" cy="104981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501015-5C03-4BF2-80B9-3BCCDFE9FE2D}">
      <dsp:nvSpPr>
        <dsp:cNvPr id="0" name=""/>
        <dsp:cNvSpPr/>
      </dsp:nvSpPr>
      <dsp:spPr>
        <a:xfrm>
          <a:off x="0" y="104489"/>
          <a:ext cx="5163238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Borbe za prevlast zapadnoeuropskih kraljevstava i Bizanta</a:t>
          </a:r>
          <a:endParaRPr lang="en-US" sz="2000" kern="1200" dirty="0"/>
        </a:p>
      </dsp:txBody>
      <dsp:txXfrm>
        <a:off x="0" y="104489"/>
        <a:ext cx="5163238" cy="795600"/>
      </dsp:txXfrm>
    </dsp:sp>
    <dsp:sp modelId="{1D1D6391-A2CD-476F-B721-DF168AC7F3F4}">
      <dsp:nvSpPr>
        <dsp:cNvPr id="0" name=""/>
        <dsp:cNvSpPr/>
      </dsp:nvSpPr>
      <dsp:spPr>
        <a:xfrm>
          <a:off x="0" y="977465"/>
          <a:ext cx="5163238" cy="795600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Neslaganja o vjerskim pitanjima dovode do podjele Kršćanske Crkve </a:t>
          </a:r>
          <a:endParaRPr lang="en-US" sz="2000" kern="1200" dirty="0"/>
        </a:p>
      </dsp:txBody>
      <dsp:txXfrm>
        <a:off x="0" y="977465"/>
        <a:ext cx="5163238" cy="795600"/>
      </dsp:txXfrm>
    </dsp:sp>
    <dsp:sp modelId="{C97C6A77-A4F8-4268-AFB8-210E29C46B4D}">
      <dsp:nvSpPr>
        <dsp:cNvPr id="0" name=""/>
        <dsp:cNvSpPr/>
      </dsp:nvSpPr>
      <dsp:spPr>
        <a:xfrm>
          <a:off x="0" y="1830665"/>
          <a:ext cx="5163238" cy="795600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Borba za prevlast dva jaka crkvena središta</a:t>
          </a:r>
          <a:endParaRPr lang="en-US" sz="2000" kern="1200" dirty="0"/>
        </a:p>
      </dsp:txBody>
      <dsp:txXfrm>
        <a:off x="0" y="1830665"/>
        <a:ext cx="5163238" cy="795600"/>
      </dsp:txXfrm>
    </dsp:sp>
    <dsp:sp modelId="{6BC3E7B8-2170-47F5-9855-A296081AD620}">
      <dsp:nvSpPr>
        <dsp:cNvPr id="0" name=""/>
        <dsp:cNvSpPr/>
      </dsp:nvSpPr>
      <dsp:spPr>
        <a:xfrm>
          <a:off x="0" y="2683865"/>
          <a:ext cx="5163238" cy="795600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Vjersko-politički sukob Zapada i Istoka</a:t>
          </a:r>
          <a:endParaRPr lang="en-US" sz="2000" kern="1200" dirty="0"/>
        </a:p>
      </dsp:txBody>
      <dsp:txXfrm>
        <a:off x="0" y="2683865"/>
        <a:ext cx="5163238" cy="795600"/>
      </dsp:txXfrm>
    </dsp:sp>
    <dsp:sp modelId="{E05195BD-E226-4669-B0F3-5760F409DDEA}">
      <dsp:nvSpPr>
        <dsp:cNvPr id="0" name=""/>
        <dsp:cNvSpPr/>
      </dsp:nvSpPr>
      <dsp:spPr>
        <a:xfrm>
          <a:off x="0" y="3537065"/>
          <a:ext cx="5163238" cy="795600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Crkveni raskol 1054. godine</a:t>
          </a:r>
          <a:endParaRPr lang="en-US" sz="2000" kern="1200" dirty="0"/>
        </a:p>
      </dsp:txBody>
      <dsp:txXfrm>
        <a:off x="0" y="3537065"/>
        <a:ext cx="5163238" cy="795600"/>
      </dsp:txXfrm>
    </dsp:sp>
    <dsp:sp modelId="{6D06E90D-31DB-48CD-B1B3-D47E7B06B139}">
      <dsp:nvSpPr>
        <dsp:cNvPr id="0" name=""/>
        <dsp:cNvSpPr/>
      </dsp:nvSpPr>
      <dsp:spPr>
        <a:xfrm>
          <a:off x="0" y="4390264"/>
          <a:ext cx="5163238" cy="7956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Podjela Kršćanske Crkve na: Katoličku (zapadnu) i Pravoslavnu (istočnu).</a:t>
          </a:r>
          <a:endParaRPr lang="en-US" sz="2000" kern="1200" dirty="0"/>
        </a:p>
      </dsp:txBody>
      <dsp:txXfrm>
        <a:off x="0" y="4390264"/>
        <a:ext cx="5163238" cy="7956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084DC1-FD12-4929-BB79-285088023275}">
      <dsp:nvSpPr>
        <dsp:cNvPr id="0" name=""/>
        <dsp:cNvSpPr/>
      </dsp:nvSpPr>
      <dsp:spPr>
        <a:xfrm>
          <a:off x="0" y="5535235"/>
          <a:ext cx="6264695" cy="7264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Pokrštavanje Hrvata završava u IX. st.</a:t>
          </a:r>
          <a:endParaRPr lang="en-US" sz="2400" kern="1200" dirty="0"/>
        </a:p>
      </dsp:txBody>
      <dsp:txXfrm>
        <a:off x="0" y="5535235"/>
        <a:ext cx="6264695" cy="726496"/>
      </dsp:txXfrm>
    </dsp:sp>
    <dsp:sp modelId="{19FAE336-BAE2-494A-A307-ACE9CB696585}">
      <dsp:nvSpPr>
        <dsp:cNvPr id="0" name=""/>
        <dsp:cNvSpPr/>
      </dsp:nvSpPr>
      <dsp:spPr>
        <a:xfrm rot="10800000">
          <a:off x="0" y="4428781"/>
          <a:ext cx="6264695" cy="1117351"/>
        </a:xfrm>
        <a:prstGeom prst="upArrowCallou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Hrvati preko </a:t>
          </a:r>
          <a:r>
            <a:rPr lang="hr-HR" sz="2400" kern="1200" dirty="0" err="1"/>
            <a:t>Metodovih</a:t>
          </a:r>
          <a:r>
            <a:rPr lang="hr-HR" sz="2400" kern="1200" dirty="0"/>
            <a:t> učenika upoznaju slavensko bogoslužje</a:t>
          </a:r>
          <a:endParaRPr lang="en-US" sz="2400" kern="1200" dirty="0"/>
        </a:p>
      </dsp:txBody>
      <dsp:txXfrm rot="10800000">
        <a:off x="0" y="4428781"/>
        <a:ext cx="6264695" cy="1117351"/>
      </dsp:txXfrm>
    </dsp:sp>
    <dsp:sp modelId="{E1B688A2-4D00-484A-A9A0-E4EBB8682932}">
      <dsp:nvSpPr>
        <dsp:cNvPr id="0" name=""/>
        <dsp:cNvSpPr/>
      </dsp:nvSpPr>
      <dsp:spPr>
        <a:xfrm rot="10800000">
          <a:off x="0" y="3322326"/>
          <a:ext cx="6264695" cy="1117351"/>
        </a:xfrm>
        <a:prstGeom prst="upArrowCallou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Pokrštavanje provodili </a:t>
          </a:r>
          <a:r>
            <a:rPr lang="hr-HR" sz="2400" kern="1200" dirty="0" err="1"/>
            <a:t>benediktinci,franački</a:t>
          </a:r>
          <a:r>
            <a:rPr lang="hr-HR" sz="2400" kern="1200" dirty="0"/>
            <a:t> misionari, bizantski svećenici</a:t>
          </a:r>
          <a:endParaRPr lang="en-US" sz="2400" kern="1200" dirty="0"/>
        </a:p>
      </dsp:txBody>
      <dsp:txXfrm rot="10800000">
        <a:off x="0" y="3322326"/>
        <a:ext cx="6264695" cy="1117351"/>
      </dsp:txXfrm>
    </dsp:sp>
    <dsp:sp modelId="{3A6B7CD0-EC17-4926-81F4-34B75181736A}">
      <dsp:nvSpPr>
        <dsp:cNvPr id="0" name=""/>
        <dsp:cNvSpPr/>
      </dsp:nvSpPr>
      <dsp:spPr>
        <a:xfrm rot="10800000">
          <a:off x="0" y="2215872"/>
          <a:ext cx="6264695" cy="1117351"/>
        </a:xfrm>
        <a:prstGeom prst="upArrowCallou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Proces pokrštavanja vjerojatno počeo u VII. st. </a:t>
          </a:r>
          <a:endParaRPr lang="en-US" sz="2400" kern="1200" dirty="0"/>
        </a:p>
      </dsp:txBody>
      <dsp:txXfrm rot="10800000">
        <a:off x="0" y="2215872"/>
        <a:ext cx="6264695" cy="1117351"/>
      </dsp:txXfrm>
    </dsp:sp>
    <dsp:sp modelId="{20F0BFC8-2C2B-4B11-B5EC-46AC92234177}">
      <dsp:nvSpPr>
        <dsp:cNvPr id="0" name=""/>
        <dsp:cNvSpPr/>
      </dsp:nvSpPr>
      <dsp:spPr>
        <a:xfrm rot="10800000">
          <a:off x="0" y="1109417"/>
          <a:ext cx="6264695" cy="1117351"/>
        </a:xfrm>
        <a:prstGeom prst="upArrowCallou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Božanstva Perun, Veles, </a:t>
          </a:r>
          <a:r>
            <a:rPr lang="hr-HR" sz="2400" kern="1200" dirty="0" err="1" smtClean="0"/>
            <a:t>Mokoš</a:t>
          </a:r>
          <a:r>
            <a:rPr lang="hr-HR" sz="2400" kern="1200" dirty="0" smtClean="0"/>
            <a:t> </a:t>
          </a:r>
          <a:r>
            <a:rPr lang="hr-HR" sz="2400" kern="1200" dirty="0"/>
            <a:t>odražavala su prirodne sile</a:t>
          </a:r>
          <a:endParaRPr lang="en-US" sz="2400" kern="1200" dirty="0"/>
        </a:p>
      </dsp:txBody>
      <dsp:txXfrm rot="10800000">
        <a:off x="0" y="1109417"/>
        <a:ext cx="6264695" cy="1117351"/>
      </dsp:txXfrm>
    </dsp:sp>
    <dsp:sp modelId="{2D49132A-7202-42B1-A833-DBFE40DC929D}">
      <dsp:nvSpPr>
        <dsp:cNvPr id="0" name=""/>
        <dsp:cNvSpPr/>
      </dsp:nvSpPr>
      <dsp:spPr>
        <a:xfrm rot="10800000">
          <a:off x="0" y="2963"/>
          <a:ext cx="6264695" cy="1117351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Vjerovanja u više bogova i brojna mitološka bića</a:t>
          </a:r>
          <a:endParaRPr lang="en-US" sz="2400" kern="1200" dirty="0"/>
        </a:p>
      </dsp:txBody>
      <dsp:txXfrm rot="10800000">
        <a:off x="0" y="2963"/>
        <a:ext cx="6264695" cy="111735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5D774E-EEA5-4E7B-BEA7-3DFD260D6341}">
      <dsp:nvSpPr>
        <dsp:cNvPr id="0" name=""/>
        <dsp:cNvSpPr/>
      </dsp:nvSpPr>
      <dsp:spPr>
        <a:xfrm>
          <a:off x="0" y="41325"/>
          <a:ext cx="6482684" cy="1048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Split, najvažnije crkveno središte bizantske Hrvatske</a:t>
          </a:r>
          <a:endParaRPr lang="en-US" sz="2400" kern="1200" dirty="0"/>
        </a:p>
      </dsp:txBody>
      <dsp:txXfrm>
        <a:off x="0" y="41325"/>
        <a:ext cx="6482684" cy="1048320"/>
      </dsp:txXfrm>
    </dsp:sp>
    <dsp:sp modelId="{9B083299-3695-4757-8EA4-3B5526834441}">
      <dsp:nvSpPr>
        <dsp:cNvPr id="0" name=""/>
        <dsp:cNvSpPr/>
      </dsp:nvSpPr>
      <dsp:spPr>
        <a:xfrm>
          <a:off x="0" y="1218567"/>
          <a:ext cx="6482684" cy="1048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Osnivanje prve hrvatske biskupije neovisne o Splitu</a:t>
          </a:r>
          <a:endParaRPr lang="en-US" sz="2400" kern="1200" dirty="0"/>
        </a:p>
      </dsp:txBody>
      <dsp:txXfrm>
        <a:off x="0" y="1218567"/>
        <a:ext cx="6482684" cy="1048320"/>
      </dsp:txXfrm>
    </dsp:sp>
    <dsp:sp modelId="{A5425F63-D9F1-4F17-8244-805E62F092C0}">
      <dsp:nvSpPr>
        <dsp:cNvPr id="0" name=""/>
        <dsp:cNvSpPr/>
      </dsp:nvSpPr>
      <dsp:spPr>
        <a:xfrm>
          <a:off x="0" y="2428168"/>
          <a:ext cx="6482684" cy="1048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Ninska biskupija, sredina IX. st.</a:t>
          </a:r>
          <a:endParaRPr lang="en-US" sz="2400" kern="1200" dirty="0"/>
        </a:p>
      </dsp:txBody>
      <dsp:txXfrm>
        <a:off x="0" y="2428168"/>
        <a:ext cx="6482684" cy="1048320"/>
      </dsp:txXfrm>
    </dsp:sp>
    <dsp:sp modelId="{56AA2B6A-7606-4EEB-819B-BF5C08985B3D}">
      <dsp:nvSpPr>
        <dsp:cNvPr id="0" name=""/>
        <dsp:cNvSpPr/>
      </dsp:nvSpPr>
      <dsp:spPr>
        <a:xfrm>
          <a:off x="0" y="3637768"/>
          <a:ext cx="6482684" cy="1048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Kralj Tomislav politički ujedinio Hrvatsku i Dalmaciju</a:t>
          </a:r>
          <a:endParaRPr lang="en-US" sz="2400" kern="1200" dirty="0"/>
        </a:p>
      </dsp:txBody>
      <dsp:txXfrm>
        <a:off x="0" y="3637768"/>
        <a:ext cx="6482684" cy="1048320"/>
      </dsp:txXfrm>
    </dsp:sp>
    <dsp:sp modelId="{EDCE3CDE-3F8A-407F-A17A-1A0369F1133D}">
      <dsp:nvSpPr>
        <dsp:cNvPr id="0" name=""/>
        <dsp:cNvSpPr/>
      </dsp:nvSpPr>
      <dsp:spPr>
        <a:xfrm>
          <a:off x="0" y="4847367"/>
          <a:ext cx="6482684" cy="1048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Potreba za crkvenim jedinstvom Hrvatske i Dalmacije</a:t>
          </a:r>
          <a:endParaRPr lang="en-US" sz="2400" kern="1200" dirty="0"/>
        </a:p>
      </dsp:txBody>
      <dsp:txXfrm>
        <a:off x="0" y="4847367"/>
        <a:ext cx="6482684" cy="104832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46B4D9-ED0D-4C37-8CCA-8B12A85E84EB}">
      <dsp:nvSpPr>
        <dsp:cNvPr id="0" name=""/>
        <dsp:cNvSpPr/>
      </dsp:nvSpPr>
      <dsp:spPr>
        <a:xfrm>
          <a:off x="0" y="78"/>
          <a:ext cx="5712931" cy="8364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Prvi crkveni sabor u Splitu 925. godine</a:t>
          </a:r>
          <a:endParaRPr lang="en-US" sz="2400" kern="1200" dirty="0"/>
        </a:p>
      </dsp:txBody>
      <dsp:txXfrm>
        <a:off x="0" y="78"/>
        <a:ext cx="5712931" cy="836438"/>
      </dsp:txXfrm>
    </dsp:sp>
    <dsp:sp modelId="{8D28D184-B73D-4928-90AB-48E082508863}">
      <dsp:nvSpPr>
        <dsp:cNvPr id="0" name=""/>
        <dsp:cNvSpPr/>
      </dsp:nvSpPr>
      <dsp:spPr>
        <a:xfrm>
          <a:off x="0" y="849187"/>
          <a:ext cx="5712931" cy="836438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Splitski nadbiskup Ivan poglavar hrvatske Crkve</a:t>
          </a:r>
          <a:endParaRPr lang="en-US" sz="2400" kern="1200" dirty="0"/>
        </a:p>
      </dsp:txBody>
      <dsp:txXfrm>
        <a:off x="0" y="849187"/>
        <a:ext cx="5712931" cy="836438"/>
      </dsp:txXfrm>
    </dsp:sp>
    <dsp:sp modelId="{7E2648C1-2B73-4C35-87E0-DADB83DE9A86}">
      <dsp:nvSpPr>
        <dsp:cNvPr id="0" name=""/>
        <dsp:cNvSpPr/>
      </dsp:nvSpPr>
      <dsp:spPr>
        <a:xfrm>
          <a:off x="0" y="1698296"/>
          <a:ext cx="5712931" cy="836438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Zabrana nošenja brade, obvezan celibat i zabrana bogoslužja na narodnom jeziku</a:t>
          </a:r>
          <a:endParaRPr lang="en-US" sz="2400" kern="1200" dirty="0"/>
        </a:p>
      </dsp:txBody>
      <dsp:txXfrm>
        <a:off x="0" y="1698296"/>
        <a:ext cx="5712931" cy="836438"/>
      </dsp:txXfrm>
    </dsp:sp>
    <dsp:sp modelId="{7E18464B-D408-446D-B4D4-C2ADF88F4969}">
      <dsp:nvSpPr>
        <dsp:cNvPr id="0" name=""/>
        <dsp:cNvSpPr/>
      </dsp:nvSpPr>
      <dsp:spPr>
        <a:xfrm>
          <a:off x="0" y="2547405"/>
          <a:ext cx="5712931" cy="836438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Biskup Grgur šalje prosvjedno pismo papi</a:t>
          </a:r>
          <a:endParaRPr lang="en-US" sz="2400" kern="1200" dirty="0"/>
        </a:p>
      </dsp:txBody>
      <dsp:txXfrm>
        <a:off x="0" y="2547405"/>
        <a:ext cx="5712931" cy="836438"/>
      </dsp:txXfrm>
    </dsp:sp>
    <dsp:sp modelId="{B4E983F4-8A56-421A-A37E-28669B287063}">
      <dsp:nvSpPr>
        <dsp:cNvPr id="0" name=""/>
        <dsp:cNvSpPr/>
      </dsp:nvSpPr>
      <dsp:spPr>
        <a:xfrm>
          <a:off x="0" y="3396514"/>
          <a:ext cx="5712931" cy="836438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Drugi crkveni sabor sazvan 928. godine u Splitu</a:t>
          </a:r>
          <a:endParaRPr lang="en-US" sz="2400" kern="1200" dirty="0"/>
        </a:p>
      </dsp:txBody>
      <dsp:txXfrm>
        <a:off x="0" y="3396514"/>
        <a:ext cx="5712931" cy="836438"/>
      </dsp:txXfrm>
    </dsp:sp>
    <dsp:sp modelId="{69643A80-30A3-46FD-B654-28E303E8AB3A}">
      <dsp:nvSpPr>
        <dsp:cNvPr id="0" name=""/>
        <dsp:cNvSpPr/>
      </dsp:nvSpPr>
      <dsp:spPr>
        <a:xfrm>
          <a:off x="0" y="4245623"/>
          <a:ext cx="5712931" cy="83643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Potvrđeni zaključci prvog sabora, a Ninska biskupija ukinuta</a:t>
          </a:r>
          <a:endParaRPr lang="en-US" sz="2400" kern="1200" dirty="0"/>
        </a:p>
      </dsp:txBody>
      <dsp:txXfrm>
        <a:off x="0" y="4245623"/>
        <a:ext cx="5712931" cy="836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17/08/2020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2053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Suvremena rekonstrukcija kipa pretkršćanskoga hrvatskog boga Peruna na mitsko-povijesnoj stazi u Parku prirode Učka.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40953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Smjerovi pokrštavanja Hrvata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72787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Skulptura Grgura Ninskog, rad Ivana Meštrovića.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01836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Papa Lav IX. i patrijarh Mihail I. izopćili su jedan drugoga i time je došlo do raskola između Crkvi.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4505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17.8.2020.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17.8.2020.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17.8.2020.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17.8.2020.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17.8.2020.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17.8.2020.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17.8.2020.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17.8.2020.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17.8.2020.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17.8.2020.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17.8.2020.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17.8.2020.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</p:spPr>
        <p:txBody>
          <a:bodyPr>
            <a:normAutofit/>
          </a:bodyPr>
          <a:lstStyle/>
          <a:p>
            <a:r>
              <a:rPr lang="hr-HR" sz="3800" dirty="0"/>
              <a:t>Kršćanstvo na hrvatskom prostoru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Crkva i pismenost u srednjem vijeku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B9D7E975-9161-4F2D-AC53-69E1912F6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Rezervirano mjesto sadržaja 14" descr="Slika na kojoj se prikazuje na otvorenom, kip, zgrada, stajanje&#10;&#10;Opis je automatski generiran">
            <a:extLst>
              <a:ext uri="{FF2B5EF4-FFF2-40B4-BE49-F238E27FC236}">
                <a16:creationId xmlns:a16="http://schemas.microsoft.com/office/drawing/2014/main" xmlns="" id="{71D9DB42-7BDB-4934-87E4-4EF0F99F8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02" b="2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22" name="Right Triangle 21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63E6235-1649-4B47-9862-4026FC473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BC3B314-B753-4A03-85D0-A6FDA68C1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09" y="1056640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8000"/>
              <a:t>Pokrštavanje Hrvata</a:t>
            </a:r>
          </a:p>
        </p:txBody>
      </p:sp>
      <p:pic>
        <p:nvPicPr>
          <p:cNvPr id="16" name="Picture 2" descr="\\tartar\_Razmjena\dvukelic\Klio 6.png">
            <a:extLst>
              <a:ext uri="{FF2B5EF4-FFF2-40B4-BE49-F238E27FC236}">
                <a16:creationId xmlns:a16="http://schemas.microsoft.com/office/drawing/2014/main" xmlns="" id="{4F284EA6-B3B1-4274-BCA1-4A114BF9B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C39F13C7-C5DB-49E5-8BAE-05B6AC7318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3576" y="596330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4458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F43CBB8-C648-410B-B2FC-1E5A70F7D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pPr algn="l"/>
            <a:r>
              <a:rPr lang="hr-HR" sz="4800"/>
              <a:t>Pokrštavanje Hrvata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CD60530-9221-4239-A492-414CDA02D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Pročitaj Izvor 1. i Izvor 2. u udžbeniku na stranici 50. i odgovori na pitanja.</a:t>
            </a: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65960937-DB4B-4AD8-99BE-AD186C78B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0B87F63-2A60-477A-9869-7A3BBB199C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4486" y="583931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1409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8E2DC57-B390-45DA-A270-48A7B1546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hr-HR" dirty="0"/>
              <a:t>Pokrštavanje Hrvata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9AAB938-4404-42AF-B159-EFB4EFB1E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2A46B1C-E9BA-4577-BED6-B96DDC9AC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41DC3D52-BDBE-4E1F-B363-6871E9E085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52618950"/>
              </p:ext>
            </p:extLst>
          </p:nvPr>
        </p:nvGraphicFramePr>
        <p:xfrm>
          <a:off x="6672064" y="764704"/>
          <a:ext cx="5163239" cy="53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3089D299-8B2D-4FE6-B482-793FB73D8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BF14B09-E9BA-4ABB-9FBD-CF8992A791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7733" y="590013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9245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A52C88E-93E0-491A-889A-6FEDDB5DF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hr-HR" dirty="0"/>
              <a:t>Crkveni raskol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9AAB938-4404-42AF-B159-EFB4EFB1E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2A46B1C-E9BA-4577-BED6-B96DDC9AC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CEA0007D-2AA5-4EEF-9ABC-EA00C09EDA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3546991"/>
              </p:ext>
            </p:extLst>
          </p:nvPr>
        </p:nvGraphicFramePr>
        <p:xfrm>
          <a:off x="6600056" y="764704"/>
          <a:ext cx="5163239" cy="53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1CFB6C9B-39CF-4FFB-A843-504E0310C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60714" y="-6408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0183B35-5100-49FC-B040-DB9F0FCFAC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8208" y="588587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6894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5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4BD1677-CC47-4FB4-856D-830A4F1B7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>
                <a:solidFill>
                  <a:srgbClr val="FFFFFF"/>
                </a:solidFill>
              </a:rPr>
              <a:t>Crkveni raskol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, knjiga&#10;&#10;Opis je automatski generiran">
            <a:extLst>
              <a:ext uri="{FF2B5EF4-FFF2-40B4-BE49-F238E27FC236}">
                <a16:creationId xmlns:a16="http://schemas.microsoft.com/office/drawing/2014/main" xmlns="" id="{619A1ADE-00DC-4485-873C-447B11E4E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57" b="514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87B4D5E2-BE89-4B3F-B78C-E266FA781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0E26E33-5089-43C7-810F-D562D79C81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1944" y="596546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1730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A000C47-6CC4-438A-A5E5-F23E1BF5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293" y="638144"/>
            <a:ext cx="4953934" cy="1676603"/>
          </a:xfrm>
        </p:spPr>
        <p:txBody>
          <a:bodyPr>
            <a:normAutofit/>
          </a:bodyPr>
          <a:lstStyle/>
          <a:p>
            <a:r>
              <a:rPr lang="hr-HR" dirty="0"/>
              <a:t>Crkveni raskol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87900AF-3ED0-4C02-A309-3984EBBD2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xmlns="" id="{8DEDEE5C-3126-4336-A7D4-9277AF5A04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27715570-EF97-4C15-B6B1-E3920B3870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737" b="2"/>
          <a:stretch/>
        </p:blipFill>
        <p:spPr>
          <a:xfrm>
            <a:off x="656844" y="722375"/>
            <a:ext cx="4791084" cy="5423177"/>
          </a:xfrm>
          <a:prstGeom prst="rect">
            <a:avLst/>
          </a:prstGeom>
          <a:effectLst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A72BA0BE-9053-475C-A606-9F654F090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6355" y="2960578"/>
            <a:ext cx="4953932" cy="3779520"/>
          </a:xfrm>
        </p:spPr>
        <p:txBody>
          <a:bodyPr>
            <a:normAutofit/>
          </a:bodyPr>
          <a:lstStyle/>
          <a:p>
            <a:r>
              <a:rPr lang="hr-HR" dirty="0"/>
              <a:t>Proučite zemljovid u udžbeniku na stranici 51. i odgovorite na pitanja.</a:t>
            </a:r>
            <a:endParaRPr lang="en-US" dirty="0"/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35BD913C-F40E-40E2-A3D2-1CDDA4EBC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60CB127A-CD20-4311-96C5-6B998C9D1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3218" y="577848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4116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C1DEB374-A1D0-48A1-B178-959E6F2433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3" y="-478"/>
            <a:ext cx="6378162" cy="6858478"/>
          </a:xfrm>
          <a:custGeom>
            <a:avLst/>
            <a:gdLst>
              <a:gd name="connsiteX0" fmla="*/ 0 w 6378162"/>
              <a:gd name="connsiteY0" fmla="*/ 6858478 h 6858478"/>
              <a:gd name="connsiteX1" fmla="*/ 6378162 w 6378162"/>
              <a:gd name="connsiteY1" fmla="*/ 6858478 h 6858478"/>
              <a:gd name="connsiteX2" fmla="*/ 3201787 w 6378162"/>
              <a:gd name="connsiteY2" fmla="*/ 0 h 6858478"/>
              <a:gd name="connsiteX3" fmla="*/ 3196210 w 6378162"/>
              <a:gd name="connsiteY3" fmla="*/ 0 h 6858478"/>
              <a:gd name="connsiteX4" fmla="*/ 2129982 w 6378162"/>
              <a:gd name="connsiteY4" fmla="*/ 0 h 6858478"/>
              <a:gd name="connsiteX5" fmla="*/ 0 w 6378162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8162" h="6858478">
                <a:moveTo>
                  <a:pt x="0" y="6858478"/>
                </a:moveTo>
                <a:lnTo>
                  <a:pt x="6378162" y="6858478"/>
                </a:lnTo>
                <a:lnTo>
                  <a:pt x="3201787" y="0"/>
                </a:lnTo>
                <a:lnTo>
                  <a:pt x="3196210" y="0"/>
                </a:lnTo>
                <a:lnTo>
                  <a:pt x="2129982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2D92A3ED-9854-4AD9-88FB-0EC89C939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3" y="-478"/>
            <a:ext cx="5972343" cy="6858478"/>
          </a:xfrm>
          <a:custGeom>
            <a:avLst/>
            <a:gdLst>
              <a:gd name="connsiteX0" fmla="*/ 0 w 5972343"/>
              <a:gd name="connsiteY0" fmla="*/ 6858478 h 6858478"/>
              <a:gd name="connsiteX1" fmla="*/ 5972343 w 5972343"/>
              <a:gd name="connsiteY1" fmla="*/ 6858478 h 6858478"/>
              <a:gd name="connsiteX2" fmla="*/ 2795968 w 5972343"/>
              <a:gd name="connsiteY2" fmla="*/ 0 h 6858478"/>
              <a:gd name="connsiteX3" fmla="*/ 2790391 w 5972343"/>
              <a:gd name="connsiteY3" fmla="*/ 0 h 6858478"/>
              <a:gd name="connsiteX4" fmla="*/ 1724163 w 5972343"/>
              <a:gd name="connsiteY4" fmla="*/ 0 h 6858478"/>
              <a:gd name="connsiteX5" fmla="*/ 0 w 5972343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2343" h="6858478">
                <a:moveTo>
                  <a:pt x="0" y="6858478"/>
                </a:moveTo>
                <a:lnTo>
                  <a:pt x="5972343" y="6858478"/>
                </a:lnTo>
                <a:lnTo>
                  <a:pt x="2795968" y="0"/>
                </a:lnTo>
                <a:lnTo>
                  <a:pt x="2790391" y="0"/>
                </a:lnTo>
                <a:lnTo>
                  <a:pt x="1724163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5F74435-C7FC-45CA-B60F-1B795C73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762"/>
            <a:ext cx="3276601" cy="3294351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bg1"/>
                </a:solidFill>
              </a:rPr>
              <a:t>UPAMTIMO</a:t>
            </a:r>
          </a:p>
        </p:txBody>
      </p:sp>
      <p:graphicFrame>
        <p:nvGraphicFramePr>
          <p:cNvPr id="27" name="Rezervirano mjesto sadržaja 6">
            <a:extLst>
              <a:ext uri="{FF2B5EF4-FFF2-40B4-BE49-F238E27FC236}">
                <a16:creationId xmlns:a16="http://schemas.microsoft.com/office/drawing/2014/main" xmlns="" id="{63846CB5-FA8A-4CB8-B2E0-6E69A1FD48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5981472"/>
              </p:ext>
            </p:extLst>
          </p:nvPr>
        </p:nvGraphicFramePr>
        <p:xfrm>
          <a:off x="5735960" y="406848"/>
          <a:ext cx="626469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xmlns="" id="{996D3189-97C1-47D4-841C-681CD6546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" y="-478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4B34502C-A3A7-4680-B5CD-2FA05A364C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5033" y="588832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7145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C1DEB374-A1D0-48A1-B178-959E6F2433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3" y="-478"/>
            <a:ext cx="6378162" cy="6858478"/>
          </a:xfrm>
          <a:custGeom>
            <a:avLst/>
            <a:gdLst>
              <a:gd name="connsiteX0" fmla="*/ 0 w 6378162"/>
              <a:gd name="connsiteY0" fmla="*/ 6858478 h 6858478"/>
              <a:gd name="connsiteX1" fmla="*/ 6378162 w 6378162"/>
              <a:gd name="connsiteY1" fmla="*/ 6858478 h 6858478"/>
              <a:gd name="connsiteX2" fmla="*/ 3201787 w 6378162"/>
              <a:gd name="connsiteY2" fmla="*/ 0 h 6858478"/>
              <a:gd name="connsiteX3" fmla="*/ 3196210 w 6378162"/>
              <a:gd name="connsiteY3" fmla="*/ 0 h 6858478"/>
              <a:gd name="connsiteX4" fmla="*/ 2129982 w 6378162"/>
              <a:gd name="connsiteY4" fmla="*/ 0 h 6858478"/>
              <a:gd name="connsiteX5" fmla="*/ 0 w 6378162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8162" h="6858478">
                <a:moveTo>
                  <a:pt x="0" y="6858478"/>
                </a:moveTo>
                <a:lnTo>
                  <a:pt x="6378162" y="6858478"/>
                </a:lnTo>
                <a:lnTo>
                  <a:pt x="3201787" y="0"/>
                </a:lnTo>
                <a:lnTo>
                  <a:pt x="3196210" y="0"/>
                </a:lnTo>
                <a:lnTo>
                  <a:pt x="2129982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2D92A3ED-9854-4AD9-88FB-0EC89C939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3" y="-478"/>
            <a:ext cx="5972343" cy="6858478"/>
          </a:xfrm>
          <a:custGeom>
            <a:avLst/>
            <a:gdLst>
              <a:gd name="connsiteX0" fmla="*/ 0 w 5972343"/>
              <a:gd name="connsiteY0" fmla="*/ 6858478 h 6858478"/>
              <a:gd name="connsiteX1" fmla="*/ 5972343 w 5972343"/>
              <a:gd name="connsiteY1" fmla="*/ 6858478 h 6858478"/>
              <a:gd name="connsiteX2" fmla="*/ 2795968 w 5972343"/>
              <a:gd name="connsiteY2" fmla="*/ 0 h 6858478"/>
              <a:gd name="connsiteX3" fmla="*/ 2790391 w 5972343"/>
              <a:gd name="connsiteY3" fmla="*/ 0 h 6858478"/>
              <a:gd name="connsiteX4" fmla="*/ 1724163 w 5972343"/>
              <a:gd name="connsiteY4" fmla="*/ 0 h 6858478"/>
              <a:gd name="connsiteX5" fmla="*/ 0 w 5972343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2343" h="6858478">
                <a:moveTo>
                  <a:pt x="0" y="6858478"/>
                </a:moveTo>
                <a:lnTo>
                  <a:pt x="5972343" y="6858478"/>
                </a:lnTo>
                <a:lnTo>
                  <a:pt x="2795968" y="0"/>
                </a:lnTo>
                <a:lnTo>
                  <a:pt x="2790391" y="0"/>
                </a:lnTo>
                <a:lnTo>
                  <a:pt x="1724163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8707FAE-646A-42F8-897A-4E21D7023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762"/>
            <a:ext cx="3276601" cy="3294351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UPAMTIMO</a:t>
            </a:r>
          </a:p>
        </p:txBody>
      </p:sp>
      <p:graphicFrame>
        <p:nvGraphicFramePr>
          <p:cNvPr id="20" name="Rezervirano mjesto sadržaja 6">
            <a:extLst>
              <a:ext uri="{FF2B5EF4-FFF2-40B4-BE49-F238E27FC236}">
                <a16:creationId xmlns:a16="http://schemas.microsoft.com/office/drawing/2014/main" xmlns="" id="{60E05B89-E04B-494B-8BB3-0651C4A613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64918080"/>
              </p:ext>
            </p:extLst>
          </p:nvPr>
        </p:nvGraphicFramePr>
        <p:xfrm>
          <a:off x="5589980" y="528898"/>
          <a:ext cx="648268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xmlns="" id="{7EA9838C-7F2F-4B07-8AB9-235FF3780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30131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6684BA4A-1BAB-4052-A881-353DD2D595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7096" y="59904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0818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C1DEB374-A1D0-48A1-B178-959E6F2433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3" y="-478"/>
            <a:ext cx="6378162" cy="6858478"/>
          </a:xfrm>
          <a:custGeom>
            <a:avLst/>
            <a:gdLst>
              <a:gd name="connsiteX0" fmla="*/ 0 w 6378162"/>
              <a:gd name="connsiteY0" fmla="*/ 6858478 h 6858478"/>
              <a:gd name="connsiteX1" fmla="*/ 6378162 w 6378162"/>
              <a:gd name="connsiteY1" fmla="*/ 6858478 h 6858478"/>
              <a:gd name="connsiteX2" fmla="*/ 3201787 w 6378162"/>
              <a:gd name="connsiteY2" fmla="*/ 0 h 6858478"/>
              <a:gd name="connsiteX3" fmla="*/ 3196210 w 6378162"/>
              <a:gd name="connsiteY3" fmla="*/ 0 h 6858478"/>
              <a:gd name="connsiteX4" fmla="*/ 2129982 w 6378162"/>
              <a:gd name="connsiteY4" fmla="*/ 0 h 6858478"/>
              <a:gd name="connsiteX5" fmla="*/ 0 w 6378162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8162" h="6858478">
                <a:moveTo>
                  <a:pt x="0" y="6858478"/>
                </a:moveTo>
                <a:lnTo>
                  <a:pt x="6378162" y="6858478"/>
                </a:lnTo>
                <a:lnTo>
                  <a:pt x="3201787" y="0"/>
                </a:lnTo>
                <a:lnTo>
                  <a:pt x="3196210" y="0"/>
                </a:lnTo>
                <a:lnTo>
                  <a:pt x="2129982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2D92A3ED-9854-4AD9-88FB-0EC89C939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3" y="-478"/>
            <a:ext cx="5972343" cy="6858478"/>
          </a:xfrm>
          <a:custGeom>
            <a:avLst/>
            <a:gdLst>
              <a:gd name="connsiteX0" fmla="*/ 0 w 5972343"/>
              <a:gd name="connsiteY0" fmla="*/ 6858478 h 6858478"/>
              <a:gd name="connsiteX1" fmla="*/ 5972343 w 5972343"/>
              <a:gd name="connsiteY1" fmla="*/ 6858478 h 6858478"/>
              <a:gd name="connsiteX2" fmla="*/ 2795968 w 5972343"/>
              <a:gd name="connsiteY2" fmla="*/ 0 h 6858478"/>
              <a:gd name="connsiteX3" fmla="*/ 2790391 w 5972343"/>
              <a:gd name="connsiteY3" fmla="*/ 0 h 6858478"/>
              <a:gd name="connsiteX4" fmla="*/ 1724163 w 5972343"/>
              <a:gd name="connsiteY4" fmla="*/ 0 h 6858478"/>
              <a:gd name="connsiteX5" fmla="*/ 0 w 5972343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2343" h="6858478">
                <a:moveTo>
                  <a:pt x="0" y="6858478"/>
                </a:moveTo>
                <a:lnTo>
                  <a:pt x="5972343" y="6858478"/>
                </a:lnTo>
                <a:lnTo>
                  <a:pt x="2795968" y="0"/>
                </a:lnTo>
                <a:lnTo>
                  <a:pt x="2790391" y="0"/>
                </a:lnTo>
                <a:lnTo>
                  <a:pt x="1724163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28775A-6EF3-426C-8F1D-6788ED8E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762"/>
            <a:ext cx="3276601" cy="3294351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UPAMTIMO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CDD5A91-6C77-4D51-9EF8-536609E640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72288474"/>
              </p:ext>
            </p:extLst>
          </p:nvPr>
        </p:nvGraphicFramePr>
        <p:xfrm>
          <a:off x="6143708" y="1137684"/>
          <a:ext cx="5712932" cy="5082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EE94CCDD-7560-4064-A2E5-55564A9BF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15697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23A2CE6-74DA-4CA4-BD58-177A0CFC94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8159" y="595555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593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C1DEB374-A1D0-48A1-B178-959E6F2433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3" y="-478"/>
            <a:ext cx="6378162" cy="6858478"/>
          </a:xfrm>
          <a:custGeom>
            <a:avLst/>
            <a:gdLst>
              <a:gd name="connsiteX0" fmla="*/ 0 w 6378162"/>
              <a:gd name="connsiteY0" fmla="*/ 6858478 h 6858478"/>
              <a:gd name="connsiteX1" fmla="*/ 6378162 w 6378162"/>
              <a:gd name="connsiteY1" fmla="*/ 6858478 h 6858478"/>
              <a:gd name="connsiteX2" fmla="*/ 3201787 w 6378162"/>
              <a:gd name="connsiteY2" fmla="*/ 0 h 6858478"/>
              <a:gd name="connsiteX3" fmla="*/ 3196210 w 6378162"/>
              <a:gd name="connsiteY3" fmla="*/ 0 h 6858478"/>
              <a:gd name="connsiteX4" fmla="*/ 2129982 w 6378162"/>
              <a:gd name="connsiteY4" fmla="*/ 0 h 6858478"/>
              <a:gd name="connsiteX5" fmla="*/ 0 w 6378162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8162" h="6858478">
                <a:moveTo>
                  <a:pt x="0" y="6858478"/>
                </a:moveTo>
                <a:lnTo>
                  <a:pt x="6378162" y="6858478"/>
                </a:lnTo>
                <a:lnTo>
                  <a:pt x="3201787" y="0"/>
                </a:lnTo>
                <a:lnTo>
                  <a:pt x="3196210" y="0"/>
                </a:lnTo>
                <a:lnTo>
                  <a:pt x="2129982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2D92A3ED-9854-4AD9-88FB-0EC89C939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3" y="-478"/>
            <a:ext cx="5972343" cy="6858478"/>
          </a:xfrm>
          <a:custGeom>
            <a:avLst/>
            <a:gdLst>
              <a:gd name="connsiteX0" fmla="*/ 0 w 5972343"/>
              <a:gd name="connsiteY0" fmla="*/ 6858478 h 6858478"/>
              <a:gd name="connsiteX1" fmla="*/ 5972343 w 5972343"/>
              <a:gd name="connsiteY1" fmla="*/ 6858478 h 6858478"/>
              <a:gd name="connsiteX2" fmla="*/ 2795968 w 5972343"/>
              <a:gd name="connsiteY2" fmla="*/ 0 h 6858478"/>
              <a:gd name="connsiteX3" fmla="*/ 2790391 w 5972343"/>
              <a:gd name="connsiteY3" fmla="*/ 0 h 6858478"/>
              <a:gd name="connsiteX4" fmla="*/ 1724163 w 5972343"/>
              <a:gd name="connsiteY4" fmla="*/ 0 h 6858478"/>
              <a:gd name="connsiteX5" fmla="*/ 0 w 5972343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2343" h="6858478">
                <a:moveTo>
                  <a:pt x="0" y="6858478"/>
                </a:moveTo>
                <a:lnTo>
                  <a:pt x="5972343" y="6858478"/>
                </a:lnTo>
                <a:lnTo>
                  <a:pt x="2795968" y="0"/>
                </a:lnTo>
                <a:lnTo>
                  <a:pt x="2790391" y="0"/>
                </a:lnTo>
                <a:lnTo>
                  <a:pt x="1724163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E7D600-947D-42E1-8DFA-79D0F8A58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762"/>
            <a:ext cx="3276601" cy="3294351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bg1"/>
                </a:solidFill>
              </a:rPr>
              <a:t>UPAMTIMO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1E93CBFE-1A0B-412D-B33E-0F7DB4FFD2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25997354"/>
              </p:ext>
            </p:extLst>
          </p:nvPr>
        </p:nvGraphicFramePr>
        <p:xfrm>
          <a:off x="6143708" y="1137684"/>
          <a:ext cx="5337975" cy="5082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DBEA5576-7626-4A22-924C-3AA4ABB83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15697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304EE01-6CC1-467E-A09E-9240A2CBF3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8159" y="595555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5582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" name="Naslov 1">
            <a:extLst>
              <a:ext uri="{FF2B5EF4-FFF2-40B4-BE49-F238E27FC236}">
                <a16:creationId xmlns:a16="http://schemas.microsoft.com/office/drawing/2014/main" xmlns="" id="{B94F210E-F8E1-4EA0-A82D-3D13207C6506}"/>
              </a:ext>
            </a:extLst>
          </p:cNvPr>
          <p:cNvSpPr txBox="1">
            <a:spLocks/>
          </p:cNvSpPr>
          <p:nvPr/>
        </p:nvSpPr>
        <p:spPr>
          <a:xfrm>
            <a:off x="535020" y="685800"/>
            <a:ext cx="2946351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hr-HR" sz="4000" b="1" dirty="0">
                <a:solidFill>
                  <a:srgbClr val="FFFFFF"/>
                </a:solidFill>
              </a:rPr>
              <a:t>Pokrštavanje Hrvata 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30" name="Rezervirano mjesto sadržaja 6">
            <a:extLst>
              <a:ext uri="{FF2B5EF4-FFF2-40B4-BE49-F238E27FC236}">
                <a16:creationId xmlns:a16="http://schemas.microsoft.com/office/drawing/2014/main" xmlns="" id="{2B5107EB-5362-42FA-9BCC-C8A064F3F9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499232"/>
              </p:ext>
            </p:extLst>
          </p:nvPr>
        </p:nvGraphicFramePr>
        <p:xfrm>
          <a:off x="5010150" y="685800"/>
          <a:ext cx="6492875" cy="532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C87176AB-2D13-45C2-ADB4-91EC6C217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9992" y="590720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339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92863A-0F45-41E7-9417-039DF609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pPr algn="l"/>
            <a:r>
              <a:rPr lang="hr-HR" sz="4800" b="1" dirty="0"/>
              <a:t>Pokrštavanje Hrvata </a:t>
            </a:r>
            <a:r>
              <a:rPr lang="en-US" sz="4800" b="1" kern="1200" dirty="0">
                <a:latin typeface="+mj-lt"/>
                <a:ea typeface="+mj-ea"/>
                <a:cs typeface="+mj-cs"/>
              </a:rPr>
              <a:t/>
            </a:r>
            <a:br>
              <a:rPr lang="en-US" sz="4800" b="1" kern="1200" dirty="0">
                <a:latin typeface="+mj-lt"/>
                <a:ea typeface="+mj-ea"/>
                <a:cs typeface="+mj-cs"/>
              </a:rPr>
            </a:br>
            <a:endParaRPr lang="hr-HR" sz="48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68F68673-4A27-406A-8373-F6CE31F35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6194" y="1259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873CD85-9AF7-43BF-A89B-038E26CDA2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2507" y="6027902"/>
            <a:ext cx="2804862" cy="1402431"/>
          </a:xfrm>
          <a:prstGeom prst="rect">
            <a:avLst/>
          </a:prstGeom>
        </p:spPr>
      </p:pic>
      <p:pic>
        <p:nvPicPr>
          <p:cNvPr id="15" name="Rezervirano mjesto sadržaja 14" descr="Slika na kojoj se prikazuje na otvorenom, stablo, šuma, park&#10;&#10;Opis je automatski generiran">
            <a:extLst>
              <a:ext uri="{FF2B5EF4-FFF2-40B4-BE49-F238E27FC236}">
                <a16:creationId xmlns:a16="http://schemas.microsoft.com/office/drawing/2014/main" xmlns="" id="{C55FFD30-8D9F-443C-B7FA-416AE5EF6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7478" y="0"/>
            <a:ext cx="4391474" cy="6587212"/>
          </a:xfrm>
        </p:spPr>
      </p:pic>
    </p:spTree>
    <p:extLst>
      <p:ext uri="{BB962C8B-B14F-4D97-AF65-F5344CB8AC3E}">
        <p14:creationId xmlns:p14="http://schemas.microsoft.com/office/powerpoint/2010/main" xmlns="" val="4041897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6548FBD-73A3-4E31-93A0-30207703B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pPr algn="l"/>
            <a:r>
              <a:rPr lang="hr-HR" sz="4800" dirty="0"/>
              <a:t>Pokrštavanje Hrvata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5A2B170-B33B-482D-B7EC-DF93771EB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Pročitajte u udžbeniku na stranici 48. Izvor i odgovorite na pitanja.</a:t>
            </a: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BEDE48EA-690E-4C84-82DE-B7A2874B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-5334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FFC2AC3-760D-46CD-8111-7970A231F7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6355" y="577399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0463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7448312-A69F-4145-8418-679171FC9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3113322" cy="5105400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chemeClr val="bg1"/>
                </a:solidFill>
              </a:rPr>
              <a:t>Pokrštavanje Hrvata</a:t>
            </a:r>
            <a:endParaRPr lang="hr-HR" sz="4000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98F43948-5784-4DA0-AB12-30C2B42A3B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428074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E07A4BA-2A4B-4C4C-AC32-0D6ACE4276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6355" y="5773997"/>
            <a:ext cx="2804862" cy="1402431"/>
          </a:xfrm>
          <a:prstGeom prst="rect">
            <a:avLst/>
          </a:pr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CCBECFFF-8A5B-48A7-88B2-3F0E5C21B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41217" y="21590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138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CEF6118E-44FB-4509-B4D9-129052E4C6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0C9CA0B-850D-4231-98DB-E3406BB66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948"/>
            <a:ext cx="3986156" cy="2806506"/>
          </a:xfrm>
        </p:spPr>
        <p:txBody>
          <a:bodyPr anchor="b">
            <a:normAutofit/>
          </a:bodyPr>
          <a:lstStyle/>
          <a:p>
            <a:r>
              <a:rPr lang="hr-HR" dirty="0"/>
              <a:t>Pokrštavanje Hrvata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807D50E4-9EAD-46CC-A00B-D0CE69435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2346"/>
            <a:ext cx="3986156" cy="2588458"/>
          </a:xfrm>
        </p:spPr>
        <p:txBody>
          <a:bodyPr>
            <a:normAutofit/>
          </a:bodyPr>
          <a:lstStyle/>
          <a:p>
            <a:r>
              <a:rPr lang="hr-HR" sz="2800" dirty="0" err="1"/>
              <a:t>Višeslavova</a:t>
            </a:r>
            <a:r>
              <a:rPr lang="hr-HR" sz="2800" dirty="0"/>
              <a:t> krstionica iz 800. godine</a:t>
            </a:r>
          </a:p>
          <a:p>
            <a:endParaRPr lang="en-US" sz="2000" dirty="0"/>
          </a:p>
        </p:txBody>
      </p:sp>
      <p:pic>
        <p:nvPicPr>
          <p:cNvPr id="5" name="Rezervirano mjesto sadržaja 4" descr="Slika na kojoj se prikazuje na zatvorenom, sjedenje, kovčeg, prtljaga&#10;&#10;Opis je automatski generiran">
            <a:extLst>
              <a:ext uri="{FF2B5EF4-FFF2-40B4-BE49-F238E27FC236}">
                <a16:creationId xmlns:a16="http://schemas.microsoft.com/office/drawing/2014/main" xmlns="" id="{CB7A957F-7955-46D5-A267-3589417FE7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3" r="3983" b="1"/>
          <a:stretch/>
        </p:blipFill>
        <p:spPr>
          <a:xfrm>
            <a:off x="5186557" y="162853"/>
            <a:ext cx="6830817" cy="6137951"/>
          </a:xfrm>
          <a:prstGeom prst="rect">
            <a:avLst/>
          </a:pr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A00B2555-805B-4577-B0B7-525A67D5E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8026" y="-9404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89ABAB1-8E39-42FB-A02E-B4AD046A2E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2484" y="5993931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9514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CEF6118E-44FB-4509-B4D9-129052E4C6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CA0DAA6-33B8-4A25-810D-2F4D816FB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B25724-59B6-4638-8ADB-EECCFA93F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19" y="162853"/>
            <a:ext cx="3986156" cy="280650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Pokrštavanje Hrvata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B87D4E81-ACF2-461A-826D-53FC216CB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19" y="3888642"/>
            <a:ext cx="3986156" cy="258845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Proučite zemljovid u udžbeniku na stranici 49. i odgovorite na pitanja.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Rezervirano mjesto sadržaj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16B668BD-11A2-47C0-A544-97095012BF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51" b="-2"/>
          <a:stretch/>
        </p:blipFill>
        <p:spPr>
          <a:xfrm>
            <a:off x="5447928" y="404664"/>
            <a:ext cx="6401437" cy="5752124"/>
          </a:xfrm>
          <a:prstGeom prst="rect">
            <a:avLst/>
          </a:pr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6684641F-EC91-4C17-8677-F7C8CFB8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6288" y="0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0DD5C6B-85EB-4A06-93AB-9B42FBB294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4152" y="587818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5661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C177380-0DFE-4FB6-BE17-4CC4C30B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3256724" cy="5105400"/>
          </a:xfrm>
        </p:spPr>
        <p:txBody>
          <a:bodyPr>
            <a:normAutofit/>
          </a:bodyPr>
          <a:lstStyle/>
          <a:p>
            <a:r>
              <a:rPr lang="hr-HR" sz="4400" b="1" dirty="0">
                <a:solidFill>
                  <a:schemeClr val="bg1"/>
                </a:solidFill>
              </a:rPr>
              <a:t>Pokrštavanje Hrvata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2CE1D985-8E56-4D20-9839-FC821CCF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286B089-6BBD-47C8-8037-4087ACF5BC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66410804"/>
              </p:ext>
            </p:extLst>
          </p:nvPr>
        </p:nvGraphicFramePr>
        <p:xfrm>
          <a:off x="5010150" y="685800"/>
          <a:ext cx="6492875" cy="532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7CA2E88-2ABE-4CAE-9E0C-45F6BDCA05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1260" y="579120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2434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C177380-0DFE-4FB6-BE17-4CC4C30B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975535" cy="510540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Pokrštavanje Hrvata</a:t>
            </a:r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2CE1D985-8E56-4D20-9839-FC821CCF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9590" y="215900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286B089-6BBD-47C8-8037-4087ACF5BC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80690902"/>
              </p:ext>
            </p:extLst>
          </p:nvPr>
        </p:nvGraphicFramePr>
        <p:xfrm>
          <a:off x="4583329" y="876299"/>
          <a:ext cx="7273311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B7C3C2E9-E0A3-40C9-8F2F-8E8A123E01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1260" y="579120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3887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595</Words>
  <Application>Microsoft Office PowerPoint</Application>
  <PresentationFormat>Custom</PresentationFormat>
  <Paragraphs>90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Kršćanstvo na hrvatskom prostoru</vt:lpstr>
      <vt:lpstr>Slide 2</vt:lpstr>
      <vt:lpstr>Pokrštavanje Hrvata  </vt:lpstr>
      <vt:lpstr>Pokrštavanje Hrvata</vt:lpstr>
      <vt:lpstr>Pokrštavanje Hrvata</vt:lpstr>
      <vt:lpstr>Pokrštavanje Hrvata</vt:lpstr>
      <vt:lpstr>Pokrštavanje Hrvata</vt:lpstr>
      <vt:lpstr>Pokrštavanje Hrvata</vt:lpstr>
      <vt:lpstr>Pokrštavanje Hrvata</vt:lpstr>
      <vt:lpstr>Pokrštavanje Hrvata</vt:lpstr>
      <vt:lpstr>Pokrštavanje Hrvata</vt:lpstr>
      <vt:lpstr>Pokrštavanje Hrvata</vt:lpstr>
      <vt:lpstr>Crkveni raskol</vt:lpstr>
      <vt:lpstr>Crkveni raskol</vt:lpstr>
      <vt:lpstr>Crkveni raskol</vt:lpstr>
      <vt:lpstr>UPAMTIMO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Kršćanstvo na hrvatskom prostoru</dc:title>
  <dc:creator>Ivan Cuzic</dc:creator>
  <cp:lastModifiedBy>dvukelic</cp:lastModifiedBy>
  <cp:revision>2</cp:revision>
  <dcterms:created xsi:type="dcterms:W3CDTF">2020-08-15T17:29:06Z</dcterms:created>
  <dcterms:modified xsi:type="dcterms:W3CDTF">2020-08-17T08:11:25Z</dcterms:modified>
</cp:coreProperties>
</file>